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707" r:id="rId3"/>
    <p:sldMasterId id="2147483733" r:id="rId4"/>
  </p:sldMasterIdLst>
  <p:sldIdLst>
    <p:sldId id="303" r:id="rId5"/>
    <p:sldId id="304" r:id="rId6"/>
    <p:sldId id="305" r:id="rId7"/>
    <p:sldId id="264" r:id="rId8"/>
    <p:sldId id="267" r:id="rId9"/>
  </p:sldIdLst>
  <p:sldSz cx="43891200" cy="329184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025"/>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82"/>
    <p:restoredTop sz="94678"/>
  </p:normalViewPr>
  <p:slideViewPr>
    <p:cSldViewPr snapToGrid="0" snapToObjects="1" showGuides="1">
      <p:cViewPr varScale="1">
        <p:scale>
          <a:sx n="23" d="100"/>
          <a:sy n="23" d="100"/>
        </p:scale>
        <p:origin x="1036"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8749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18401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68298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57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976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42722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16160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01665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062589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3948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91444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2307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4734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65011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633527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11422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7728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745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14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42739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7874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43178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1397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03343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8579101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4.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6439" userDrawn="1">
          <p15:clr>
            <a:srgbClr val="F26B43"/>
          </p15:clr>
        </p15:guide>
        <p15:guide id="5" pos="7426" userDrawn="1">
          <p15:clr>
            <a:srgbClr val="F26B43"/>
          </p15:clr>
        </p15:guide>
        <p15:guide id="6" pos="7797" userDrawn="1">
          <p15:clr>
            <a:srgbClr val="F26B43"/>
          </p15:clr>
        </p15:guide>
        <p15:guide id="7" pos="13125" userDrawn="1">
          <p15:clr>
            <a:srgbClr val="F26B43"/>
          </p15:clr>
        </p15:guide>
        <p15:guide id="8" pos="6809" userDrawn="1">
          <p15:clr>
            <a:srgbClr val="F26B43"/>
          </p15:clr>
        </p15:guide>
        <p15:guide id="9" pos="13515" userDrawn="1">
          <p15:clr>
            <a:srgbClr val="F26B43"/>
          </p15:clr>
        </p15:guide>
        <p15:guide id="10" pos="14133" userDrawn="1">
          <p15:clr>
            <a:srgbClr val="F26B43"/>
          </p15:clr>
        </p15:guide>
        <p15:guide id="11" pos="14503" userDrawn="1">
          <p15:clr>
            <a:srgbClr val="F26B43"/>
          </p15:clr>
        </p15:guide>
        <p15:guide id="12" pos="19831" userDrawn="1">
          <p15:clr>
            <a:srgbClr val="F26B43"/>
          </p15:clr>
        </p15:guide>
        <p15:guide id="13" pos="20201" userDrawn="1">
          <p15:clr>
            <a:srgbClr val="F26B43"/>
          </p15:clr>
        </p15:guide>
        <p15:guide id="14" pos="20818" userDrawn="1">
          <p15:clr>
            <a:srgbClr val="F26B43"/>
          </p15:clr>
        </p15:guide>
        <p15:guide id="15" pos="21189" userDrawn="1">
          <p15:clr>
            <a:srgbClr val="F26B43"/>
          </p15:clr>
        </p15:guide>
        <p15:guide id="16" pos="26537" userDrawn="1">
          <p15:clr>
            <a:srgbClr val="F26B43"/>
          </p15:clr>
        </p15:guide>
        <p15:guide id="17" pos="26907"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7/26/2023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0960883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995" userDrawn="1">
          <p15:clr>
            <a:srgbClr val="F26B43"/>
          </p15:clr>
        </p15:guide>
        <p15:guide id="2" pos="741" userDrawn="1">
          <p15:clr>
            <a:srgbClr val="F26B43"/>
          </p15:clr>
        </p15:guide>
        <p15:guide id="3" pos="1111" userDrawn="1">
          <p15:clr>
            <a:srgbClr val="F26B43"/>
          </p15:clr>
        </p15:guide>
        <p15:guide id="4" pos="8599" userDrawn="1">
          <p15:clr>
            <a:srgbClr val="F26B43"/>
          </p15:clr>
        </p15:guide>
        <p15:guide id="5" pos="8969" userDrawn="1">
          <p15:clr>
            <a:srgbClr val="F26B43"/>
          </p15:clr>
        </p15:guide>
        <p15:guide id="6" pos="9710" userDrawn="1">
          <p15:clr>
            <a:srgbClr val="F26B43"/>
          </p15:clr>
        </p15:guide>
        <p15:guide id="7" pos="10080" userDrawn="1">
          <p15:clr>
            <a:srgbClr val="F26B43"/>
          </p15:clr>
        </p15:guide>
        <p15:guide id="8" pos="26537" userDrawn="1">
          <p15:clr>
            <a:srgbClr val="F26B43"/>
          </p15:clr>
        </p15:guide>
        <p15:guide id="9" pos="26907" userDrawn="1">
          <p15:clr>
            <a:srgbClr val="F26B43"/>
          </p15:clr>
        </p15:guide>
        <p15:guide id="10" orient="horz" pos="741" userDrawn="1">
          <p15:clr>
            <a:srgbClr val="F26B43"/>
          </p15:clr>
        </p15:guide>
        <p15:guide id="11" orient="horz" pos="987" userDrawn="1">
          <p15:clr>
            <a:srgbClr val="F26B43"/>
          </p15:clr>
        </p15:guide>
        <p15:guide id="12" orient="horz" pos="3703" userDrawn="1">
          <p15:clr>
            <a:srgbClr val="F26B43"/>
          </p15:clr>
        </p15:guide>
        <p15:guide id="13" orient="horz" pos="3456" userDrawn="1">
          <p15:clr>
            <a:srgbClr val="F26B43"/>
          </p15:clr>
        </p15:guide>
        <p15:guide id="14" orient="horz" pos="4443" userDrawn="1">
          <p15:clr>
            <a:srgbClr val="F26B43"/>
          </p15:clr>
        </p15:guide>
        <p15:guide id="15" orient="horz" pos="4690" userDrawn="1">
          <p15:clr>
            <a:srgbClr val="F26B43"/>
          </p15:clr>
        </p15:guide>
        <p15:guide id="16" orient="horz" pos="19749" userDrawn="1">
          <p15:clr>
            <a:srgbClr val="F26B43"/>
          </p15:clr>
        </p15:guide>
        <p15:guide id="17" pos="17568" userDrawn="1">
          <p15:clr>
            <a:srgbClr val="F26B43"/>
          </p15:clr>
        </p15:guide>
        <p15:guide id="18" pos="17938" userDrawn="1">
          <p15:clr>
            <a:srgbClr val="F26B43"/>
          </p15:clr>
        </p15:guide>
        <p15:guide id="19" pos="18679" userDrawn="1">
          <p15:clr>
            <a:srgbClr val="F26B43"/>
          </p15:clr>
        </p15:guide>
        <p15:guide id="20" pos="190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7/26/2023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85754769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05" r:id="rId13"/>
    <p:sldLayoutId id="2147483706" r:id="rId14"/>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14.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1C35C4-6187-8040-8A70-A5C513CADDCB}"/>
              </a:ext>
            </a:extLst>
          </p:cNvPr>
          <p:cNvPicPr>
            <a:picLocks noChangeAspect="1"/>
          </p:cNvPicPr>
          <p:nvPr/>
        </p:nvPicPr>
        <p:blipFill>
          <a:blip r:embed="rId2"/>
          <a:stretch>
            <a:fillRect/>
          </a:stretch>
        </p:blipFill>
        <p:spPr>
          <a:xfrm>
            <a:off x="22373673" y="8409989"/>
            <a:ext cx="13324896" cy="2236679"/>
          </a:xfrm>
          <a:prstGeom prst="rect">
            <a:avLst/>
          </a:prstGeom>
        </p:spPr>
      </p:pic>
      <p:pic>
        <p:nvPicPr>
          <p:cNvPr id="6" name="Picture 5">
            <a:extLst>
              <a:ext uri="{FF2B5EF4-FFF2-40B4-BE49-F238E27FC236}">
                <a16:creationId xmlns:a16="http://schemas.microsoft.com/office/drawing/2014/main" id="{86E1C0A6-A370-7743-B530-34A81009C5D9}"/>
              </a:ext>
            </a:extLst>
          </p:cNvPr>
          <p:cNvPicPr>
            <a:picLocks noChangeAspect="1"/>
          </p:cNvPicPr>
          <p:nvPr/>
        </p:nvPicPr>
        <p:blipFill>
          <a:blip r:embed="rId3"/>
          <a:stretch>
            <a:fillRect/>
          </a:stretch>
        </p:blipFill>
        <p:spPr>
          <a:xfrm>
            <a:off x="6579492" y="7620955"/>
            <a:ext cx="11783005" cy="3814748"/>
          </a:xfrm>
          <a:prstGeom prst="rect">
            <a:avLst/>
          </a:prstGeom>
        </p:spPr>
      </p:pic>
    </p:spTree>
    <p:extLst>
      <p:ext uri="{BB962C8B-B14F-4D97-AF65-F5344CB8AC3E}">
        <p14:creationId xmlns:p14="http://schemas.microsoft.com/office/powerpoint/2010/main" val="3420773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Abstract</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 and Figures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 and Results</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97082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9292162"/>
            <a:ext cx="13061951" cy="2400657"/>
          </a:xfrm>
          <a:prstGeom prst="rect">
            <a:avLst/>
          </a:prstGeom>
          <a:noFill/>
        </p:spPr>
        <p:txBody>
          <a:bodyPr wrap="square" rtlCol="0">
            <a:spAutoFit/>
          </a:bodyPr>
          <a:lstStyle/>
          <a:p>
            <a:pPr algn="just"/>
            <a:r>
              <a:rPr lang="en-US" sz="3000" dirty="0">
                <a:latin typeface="Arial" panose="020B06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41993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445117"/>
            <a:ext cx="13061951" cy="1938992"/>
          </a:xfrm>
          <a:prstGeom prst="rect">
            <a:avLst/>
          </a:prstGeom>
          <a:noFill/>
        </p:spPr>
        <p:txBody>
          <a:bodyPr wrap="square" rtlCol="0">
            <a:spAutoFit/>
          </a:bodyPr>
          <a:lstStyle/>
          <a:p>
            <a:pPr algn="just"/>
            <a:r>
              <a:rPr lang="en-US" sz="3000" dirty="0" err="1">
                <a:latin typeface="Arial" panose="020B0604020202020204" pitchFamily="34" charset="0"/>
                <a:cs typeface="Arial" panose="020B0604020202020204" pitchFamily="34" charset="0"/>
              </a:rPr>
              <a:t>Vitam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voloria</a:t>
            </a:r>
            <a:r>
              <a:rPr lang="en-US" sz="3000" dirty="0">
                <a:latin typeface="Arial" panose="020B0604020202020204" pitchFamily="34" charset="0"/>
                <a:cs typeface="Arial" panose="020B0604020202020204" pitchFamily="34" charset="0"/>
              </a:rPr>
              <a:t> con et, cum </a:t>
            </a:r>
            <a:r>
              <a:rPr lang="en-US" sz="3000" dirty="0" err="1">
                <a:latin typeface="Arial" panose="020B0604020202020204" pitchFamily="34" charset="0"/>
                <a:cs typeface="Arial" panose="020B0604020202020204" pitchFamily="34" charset="0"/>
              </a:rPr>
              <a:t>laboreium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nam</a:t>
            </a:r>
            <a:r>
              <a:rPr lang="en-US" sz="3000" dirty="0">
                <a:latin typeface="Arial" panose="020B0604020202020204" pitchFamily="34" charset="0"/>
                <a:cs typeface="Arial" panose="020B0604020202020204" pitchFamily="34" charset="0"/>
              </a:rPr>
              <a:t> cum, quat </a:t>
            </a:r>
            <a:r>
              <a:rPr lang="en-US" sz="3000" dirty="0" err="1">
                <a:latin typeface="Arial" panose="020B0604020202020204" pitchFamily="34" charset="0"/>
                <a:cs typeface="Arial" panose="020B0604020202020204" pitchFamily="34" charset="0"/>
              </a:rPr>
              <a:t>paris</a:t>
            </a:r>
            <a:r>
              <a:rPr lang="en-US" sz="3000" dirty="0">
                <a:latin typeface="Arial" panose="020B0604020202020204" pitchFamily="34" charset="0"/>
                <a:cs typeface="Arial" panose="020B0604020202020204" pitchFamily="34" charset="0"/>
              </a:rPr>
              <a:t> as core </a:t>
            </a:r>
            <a:r>
              <a:rPr lang="en-US" sz="3000" dirty="0" err="1">
                <a:latin typeface="Arial" panose="020B0604020202020204" pitchFamily="34" charset="0"/>
                <a:cs typeface="Arial" panose="020B0604020202020204" pitchFamily="34" charset="0"/>
              </a:rPr>
              <a:t>volorest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sust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exceatur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antio</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voluptas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eumquatendit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doluptatet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aut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landignam</a:t>
            </a:r>
            <a:r>
              <a:rPr lang="en-US" sz="3000" dirty="0">
                <a:latin typeface="Arial" panose="020B0604020202020204" pitchFamily="34" charset="0"/>
                <a:cs typeface="Arial" panose="020B0604020202020204" pitchFamily="34" charset="0"/>
              </a:rPr>
              <a:t> que </a:t>
            </a:r>
            <a:r>
              <a:rPr lang="en-US" sz="3000" dirty="0" err="1">
                <a:latin typeface="Arial" panose="020B0604020202020204" pitchFamily="34" charset="0"/>
                <a:cs typeface="Arial" panose="020B0604020202020204" pitchFamily="34" charset="0"/>
              </a:rPr>
              <a:t>lantur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sania</a:t>
            </a:r>
            <a:r>
              <a:rPr lang="en-US" sz="3000" dirty="0">
                <a:latin typeface="Arial" panose="020B0604020202020204" pitchFamily="34" charset="0"/>
                <a:cs typeface="Arial" panose="020B0604020202020204" pitchFamily="34" charset="0"/>
              </a:rPr>
              <a:t> dem </a:t>
            </a:r>
            <a:r>
              <a:rPr lang="en-US" sz="3000" dirty="0" err="1">
                <a:latin typeface="Arial" panose="020B0604020202020204" pitchFamily="34" charset="0"/>
                <a:cs typeface="Arial" panose="020B0604020202020204" pitchFamily="34" charset="0"/>
              </a:rPr>
              <a:t>escidit</a:t>
            </a:r>
            <a:r>
              <a:rPr lang="en-US" sz="3000" dirty="0">
                <a:latin typeface="Arial" panose="020B0604020202020204" pitchFamily="34" charset="0"/>
                <a:cs typeface="Arial" panose="020B0604020202020204" pitchFamily="34" charset="0"/>
              </a:rPr>
              <a:t> min </a:t>
            </a:r>
            <a:r>
              <a:rPr lang="en-US" sz="3000" dirty="0" err="1">
                <a:latin typeface="Arial" panose="020B0604020202020204" pitchFamily="34" charset="0"/>
                <a:cs typeface="Arial" panose="020B0604020202020204" pitchFamily="34" charset="0"/>
              </a:rPr>
              <a:t>reruptiaero</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velis</a:t>
            </a:r>
            <a:r>
              <a:rPr lang="en-US" sz="3000" dirty="0">
                <a:latin typeface="Arial" panose="020B0604020202020204" pitchFamily="34" charset="0"/>
                <a:cs typeface="Arial" panose="020B0604020202020204" pitchFamily="34" charset="0"/>
              </a:rPr>
              <a:t> maximus </a:t>
            </a:r>
            <a:r>
              <a:rPr lang="en-US" sz="3000" dirty="0" err="1">
                <a:latin typeface="Arial" panose="020B0604020202020204" pitchFamily="34" charset="0"/>
                <a:cs typeface="Arial" panose="020B0604020202020204" pitchFamily="34" charset="0"/>
              </a:rPr>
              <a:t>aut</a:t>
            </a:r>
            <a:r>
              <a:rPr lang="en-US" sz="3000" dirty="0">
                <a:latin typeface="Arial" panose="020B0604020202020204" pitchFamily="34" charset="0"/>
                <a:cs typeface="Arial" panose="020B0604020202020204" pitchFamily="34" charset="0"/>
              </a:rPr>
              <a:t> que pe </a:t>
            </a:r>
            <a:r>
              <a:rPr lang="en-US" sz="3000" dirty="0" err="1">
                <a:latin typeface="Arial" panose="020B0604020202020204" pitchFamily="34" charset="0"/>
                <a:cs typeface="Arial" panose="020B0604020202020204" pitchFamily="34" charset="0"/>
              </a:rPr>
              <a:t>aliquas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sequidisit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omnient</a:t>
            </a:r>
            <a:r>
              <a:rPr lang="en-US" sz="3000" dirty="0">
                <a:latin typeface="Arial" panose="020B0604020202020204" pitchFamily="34" charset="0"/>
                <a:cs typeface="Arial" panose="020B0604020202020204" pitchFamily="34" charset="0"/>
              </a:rPr>
              <a:t> hit lam </a:t>
            </a:r>
            <a:r>
              <a:rPr lang="en-US" sz="3000" dirty="0" err="1">
                <a:latin typeface="Arial" panose="020B0604020202020204" pitchFamily="34" charset="0"/>
                <a:cs typeface="Arial" panose="020B0604020202020204" pitchFamily="34" charset="0"/>
              </a:rPr>
              <a:t>eicias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modio</a:t>
            </a:r>
            <a:r>
              <a:rPr lang="en-US" sz="3000" dirty="0">
                <a:latin typeface="Arial" panose="020B0604020202020204" pitchFamily="34" charset="0"/>
                <a:cs typeface="Arial" panose="020B0604020202020204" pitchFamily="34" charset="0"/>
              </a:rPr>
              <a:t> con nisin </a:t>
            </a:r>
            <a:r>
              <a:rPr lang="en-US" sz="3000" dirty="0" err="1">
                <a:latin typeface="Arial" panose="020B0604020202020204" pitchFamily="34" charset="0"/>
                <a:cs typeface="Arial" panose="020B0604020202020204" pitchFamily="34" charset="0"/>
              </a:rPr>
              <a:t>pediam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ent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cust</a:t>
            </a:r>
            <a:endParaRPr lang="en-US" sz="30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254342"/>
            <a:ext cx="13061949" cy="5632311"/>
          </a:xfrm>
          <a:prstGeom prst="rect">
            <a:avLst/>
          </a:prstGeom>
          <a:noFill/>
        </p:spPr>
        <p:txBody>
          <a:bodyPr wrap="square" rtlCol="0">
            <a:spAutoFit/>
          </a:bodyPr>
          <a:lstStyle/>
          <a:p>
            <a:pPr algn="just"/>
            <a:r>
              <a:rPr lang="en-US" sz="3000" dirty="0">
                <a:latin typeface="Arial" panose="020B0604020202020204" pitchFamily="34" charset="0"/>
                <a:cs typeface="Arial" panose="020B06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16626459"/>
            <a:ext cx="13061948" cy="13942278"/>
          </a:xfrm>
          <a:prstGeom prst="rect">
            <a:avLst/>
          </a:prstGeom>
          <a:noFill/>
        </p:spPr>
        <p:txBody>
          <a:bodyPr wrap="square" rtlCol="0">
            <a:spAutoFit/>
          </a:bodyPr>
          <a:lstStyle/>
          <a:p>
            <a:pPr algn="just"/>
            <a:r>
              <a:rPr lang="en-US" sz="3000" dirty="0">
                <a:latin typeface="Arial" panose="020B0604020202020204" pitchFamily="34" charset="0"/>
                <a:cs typeface="Arial" panose="020B0604020202020204" pitchFamily="34" charset="0"/>
              </a:rPr>
              <a:t>Ga. </a:t>
            </a:r>
            <a:r>
              <a:rPr lang="en-US" sz="3000" dirty="0" err="1">
                <a:latin typeface="Arial" panose="020B0604020202020204" pitchFamily="34" charset="0"/>
                <a:cs typeface="Arial" panose="020B0604020202020204" pitchFamily="34" charset="0"/>
              </a:rPr>
              <a:t>Oviduntusam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exerum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fugitat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el</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exersperum</a:t>
            </a:r>
            <a:r>
              <a:rPr lang="en-US" sz="3000" dirty="0">
                <a:latin typeface="Arial" panose="020B0604020202020204" pitchFamily="34" charset="0"/>
                <a:cs typeface="Arial" panose="020B0604020202020204" pitchFamily="34" charset="0"/>
              </a:rPr>
              <a:t> qui </a:t>
            </a:r>
            <a:r>
              <a:rPr lang="en-US" sz="3000" dirty="0" err="1">
                <a:latin typeface="Arial" panose="020B0604020202020204" pitchFamily="34" charset="0"/>
                <a:cs typeface="Arial" panose="020B0604020202020204" pitchFamily="34" charset="0"/>
              </a:rPr>
              <a:t>corum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sitas</a:t>
            </a:r>
            <a:r>
              <a:rPr lang="en-US" sz="3000" dirty="0">
                <a:latin typeface="Arial" panose="020B0604020202020204" pitchFamily="34" charset="0"/>
                <a:cs typeface="Arial" panose="020B0604020202020204" pitchFamily="34" charset="0"/>
              </a:rPr>
              <a:t> que </a:t>
            </a:r>
            <a:r>
              <a:rPr lang="en-US" sz="3000" dirty="0" err="1">
                <a:latin typeface="Arial" panose="020B0604020202020204" pitchFamily="34" charset="0"/>
                <a:cs typeface="Arial" panose="020B0604020202020204" pitchFamily="34" charset="0"/>
              </a:rPr>
              <a:t>officiat</a:t>
            </a:r>
            <a:r>
              <a:rPr lang="en-US" sz="3000" dirty="0">
                <a:latin typeface="Arial" panose="020B0604020202020204" pitchFamily="34" charset="0"/>
                <a:cs typeface="Arial" panose="020B0604020202020204" pitchFamily="34" charset="0"/>
              </a:rPr>
              <a:t> am </a:t>
            </a:r>
            <a:r>
              <a:rPr lang="en-US" sz="3000" dirty="0" err="1">
                <a:latin typeface="Arial" panose="020B0604020202020204" pitchFamily="34" charset="0"/>
                <a:cs typeface="Arial" panose="020B0604020202020204" pitchFamily="34" charset="0"/>
              </a:rPr>
              <a:t>el</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inust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dunt</a:t>
            </a:r>
            <a:r>
              <a:rPr lang="en-US" sz="3000" dirty="0">
                <a:latin typeface="Arial" panose="020B0604020202020204" pitchFamily="34" charset="0"/>
                <a:cs typeface="Arial" panose="020B0604020202020204" pitchFamily="34" charset="0"/>
              </a:rPr>
              <a:t> mint </a:t>
            </a:r>
            <a:r>
              <a:rPr lang="en-US" sz="3000" dirty="0" err="1">
                <a:latin typeface="Arial" panose="020B0604020202020204" pitchFamily="34" charset="0"/>
                <a:cs typeface="Arial" panose="020B0604020202020204" pitchFamily="34" charset="0"/>
              </a:rPr>
              <a:t>ut</a:t>
            </a:r>
            <a:r>
              <a:rPr lang="en-US" sz="3000" dirty="0">
                <a:latin typeface="Arial" panose="020B0604020202020204" pitchFamily="34" charset="0"/>
                <a:cs typeface="Arial" panose="020B0604020202020204" pitchFamily="34" charset="0"/>
              </a:rPr>
              <a:t> vel il </a:t>
            </a:r>
            <a:r>
              <a:rPr lang="en-US" sz="3000" dirty="0" err="1">
                <a:latin typeface="Arial" panose="020B0604020202020204" pitchFamily="34" charset="0"/>
                <a:cs typeface="Arial" panose="020B0604020202020204" pitchFamily="34" charset="0"/>
              </a:rPr>
              <a:t>mintis</a:t>
            </a:r>
            <a:r>
              <a:rPr lang="en-US" sz="3000" dirty="0">
                <a:latin typeface="Arial" panose="020B0604020202020204" pitchFamily="34" charset="0"/>
                <a:cs typeface="Arial" panose="020B0604020202020204" pitchFamily="34" charset="0"/>
              </a:rPr>
              <a:t> es vel maxim </a:t>
            </a:r>
            <a:r>
              <a:rPr lang="en-US" sz="3000" dirty="0" err="1">
                <a:latin typeface="Arial" panose="020B0604020202020204" pitchFamily="34" charset="0"/>
                <a:cs typeface="Arial" panose="020B0604020202020204" pitchFamily="34" charset="0"/>
              </a:rPr>
              <a:t>dolupiet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aut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aborem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quiae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explitatur</a:t>
            </a:r>
            <a:r>
              <a:rPr lang="en-US" sz="3000" dirty="0">
                <a:latin typeface="Arial" panose="020B0604020202020204" pitchFamily="34" charset="0"/>
                <a:cs typeface="Arial" panose="020B0604020202020204" pitchFamily="34" charset="0"/>
              </a:rPr>
              <a:t> sum </a:t>
            </a:r>
            <a:r>
              <a:rPr lang="en-US" sz="3000" dirty="0" err="1">
                <a:latin typeface="Arial" panose="020B0604020202020204" pitchFamily="34" charset="0"/>
                <a:cs typeface="Arial" panose="020B0604020202020204" pitchFamily="34" charset="0"/>
              </a:rPr>
              <a:t>venihit</a:t>
            </a:r>
            <a:r>
              <a:rPr lang="en-US" sz="3000" dirty="0">
                <a:latin typeface="Arial" panose="020B0604020202020204" pitchFamily="34" charset="0"/>
                <a:cs typeface="Arial" panose="020B0604020202020204" pitchFamily="34" charset="0"/>
              </a:rPr>
              <a:t> quo con </a:t>
            </a:r>
            <a:r>
              <a:rPr lang="en-US" sz="3000" dirty="0" err="1">
                <a:latin typeface="Arial" panose="020B0604020202020204" pitchFamily="34" charset="0"/>
                <a:cs typeface="Arial" panose="020B0604020202020204" pitchFamily="34" charset="0"/>
              </a:rPr>
              <a:t>cusda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volorum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quia</a:t>
            </a:r>
            <a:r>
              <a:rPr lang="en-US" sz="3000" dirty="0">
                <a:latin typeface="Arial" panose="020B0604020202020204" pitchFamily="34" charset="0"/>
                <a:cs typeface="Arial" panose="020B0604020202020204" pitchFamily="34" charset="0"/>
              </a:rPr>
              <a:t> qui </a:t>
            </a:r>
            <a:r>
              <a:rPr lang="en-US" sz="3000" dirty="0" err="1">
                <a:latin typeface="Arial" panose="020B0604020202020204" pitchFamily="34" charset="0"/>
                <a:cs typeface="Arial" panose="020B0604020202020204" pitchFamily="34" charset="0"/>
              </a:rPr>
              <a:t>conessunt</a:t>
            </a:r>
            <a:r>
              <a:rPr lang="en-US" sz="3000" dirty="0">
                <a:latin typeface="Arial" panose="020B0604020202020204" pitchFamily="34" charset="0"/>
                <a:cs typeface="Arial" panose="020B0604020202020204" pitchFamily="34" charset="0"/>
              </a:rPr>
              <a:t> vel </a:t>
            </a:r>
            <a:r>
              <a:rPr lang="en-US" sz="3000" dirty="0" err="1">
                <a:latin typeface="Arial" panose="020B0604020202020204" pitchFamily="34" charset="0"/>
                <a:cs typeface="Arial" panose="020B0604020202020204" pitchFamily="34" charset="0"/>
              </a:rPr>
              <a:t>etur</a:t>
            </a:r>
            <a:r>
              <a:rPr lang="en-US" sz="3000" dirty="0">
                <a:latin typeface="Arial" panose="020B0604020202020204" pitchFamily="34" charset="0"/>
                <a:cs typeface="Arial" panose="020B0604020202020204" pitchFamily="34" charset="0"/>
              </a:rPr>
              <a:t>? Quis </a:t>
            </a:r>
            <a:r>
              <a:rPr lang="en-US" sz="3000" dirty="0" err="1">
                <a:latin typeface="Arial" panose="020B0604020202020204" pitchFamily="34" charset="0"/>
                <a:cs typeface="Arial" panose="020B0604020202020204" pitchFamily="34" charset="0"/>
              </a:rPr>
              <a:t>nullitae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porunto</a:t>
            </a:r>
            <a:r>
              <a:rPr lang="en-US" sz="3000" dirty="0">
                <a:latin typeface="Arial" panose="020B0604020202020204" pitchFamily="34" charset="0"/>
                <a:cs typeface="Arial" panose="020B0604020202020204" pitchFamily="34" charset="0"/>
              </a:rPr>
              <a:t> mod </a:t>
            </a:r>
            <a:r>
              <a:rPr lang="en-US" sz="3000" dirty="0" err="1">
                <a:latin typeface="Arial" panose="020B0604020202020204" pitchFamily="34" charset="0"/>
                <a:cs typeface="Arial" panose="020B0604020202020204" pitchFamily="34" charset="0"/>
              </a:rPr>
              <a:t>maiorio</a:t>
            </a:r>
            <a:r>
              <a:rPr lang="en-US" sz="3000" dirty="0">
                <a:latin typeface="Arial" panose="020B0604020202020204" pitchFamily="34" charset="0"/>
                <a:cs typeface="Arial" panose="020B0604020202020204" pitchFamily="34" charset="0"/>
              </a:rPr>
              <a:t> ex es </a:t>
            </a:r>
            <a:r>
              <a:rPr lang="en-US" sz="3000" dirty="0" err="1">
                <a:latin typeface="Arial" panose="020B0604020202020204" pitchFamily="34" charset="0"/>
                <a:cs typeface="Arial" panose="020B0604020202020204" pitchFamily="34" charset="0"/>
              </a:rPr>
              <a:t>dolupis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eum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Quisque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consequat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feugiat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odio</a:t>
            </a:r>
            <a:r>
              <a:rPr lang="en-US" sz="3000" dirty="0">
                <a:latin typeface="Arial" panose="020B0604020202020204" pitchFamily="34" charset="0"/>
                <a:cs typeface="Arial" panose="020B0604020202020204" pitchFamily="34" charset="0"/>
              </a:rPr>
              <a:t> sed </a:t>
            </a:r>
            <a:r>
              <a:rPr lang="en-US" sz="3000" dirty="0" err="1">
                <a:latin typeface="Arial" panose="020B0604020202020204" pitchFamily="34" charset="0"/>
                <a:cs typeface="Arial" panose="020B0604020202020204" pitchFamily="34" charset="0"/>
              </a:rPr>
              <a:t>viverra</a:t>
            </a:r>
            <a:r>
              <a:rPr lang="en-US" sz="3000" dirty="0">
                <a:latin typeface="Arial" panose="020B0604020202020204" pitchFamily="34" charset="0"/>
                <a:cs typeface="Arial" panose="020B0604020202020204" pitchFamily="34" charset="0"/>
              </a:rPr>
              <a:t>. Sed mi </a:t>
            </a:r>
            <a:r>
              <a:rPr lang="en-US" sz="3000" dirty="0" err="1">
                <a:latin typeface="Arial" panose="020B0604020202020204" pitchFamily="34" charset="0"/>
                <a:cs typeface="Arial" panose="020B0604020202020204" pitchFamily="34" charset="0"/>
              </a:rPr>
              <a:t>massa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rhoncus</a:t>
            </a:r>
            <a:r>
              <a:rPr lang="en-US" sz="3000" dirty="0">
                <a:latin typeface="Arial" panose="020B0604020202020204" pitchFamily="34" charset="0"/>
                <a:cs typeface="Arial" panose="020B0604020202020204" pitchFamily="34" charset="0"/>
              </a:rPr>
              <a:t> a </a:t>
            </a:r>
            <a:r>
              <a:rPr lang="en-US" sz="3000" dirty="0" err="1">
                <a:latin typeface="Arial" panose="020B0604020202020204" pitchFamily="34" charset="0"/>
                <a:cs typeface="Arial" panose="020B0604020202020204" pitchFamily="34" charset="0"/>
              </a:rPr>
              <a:t>sapien</a:t>
            </a:r>
            <a:r>
              <a:rPr lang="en-US" sz="3000" dirty="0">
                <a:latin typeface="Arial" panose="020B0604020202020204" pitchFamily="34" charset="0"/>
                <a:cs typeface="Arial" panose="020B0604020202020204" pitchFamily="34" charset="0"/>
              </a:rPr>
              <a:t> id, porta </a:t>
            </a:r>
            <a:r>
              <a:rPr lang="en-US" sz="3000" dirty="0" err="1">
                <a:latin typeface="Arial" panose="020B0604020202020204" pitchFamily="34" charset="0"/>
                <a:cs typeface="Arial" panose="020B0604020202020204" pitchFamily="34" charset="0"/>
              </a:rPr>
              <a:t>pretium</a:t>
            </a:r>
            <a:r>
              <a:rPr lang="en-US" sz="3000" dirty="0">
                <a:latin typeface="Arial" panose="020B0604020202020204" pitchFamily="34" charset="0"/>
                <a:cs typeface="Arial" panose="020B0604020202020204" pitchFamily="34" charset="0"/>
              </a:rPr>
              <a:t> mi. </a:t>
            </a:r>
            <a:r>
              <a:rPr lang="en-US" sz="3000" dirty="0" err="1">
                <a:latin typeface="Arial" panose="020B0604020202020204" pitchFamily="34" charset="0"/>
                <a:cs typeface="Arial" panose="020B0604020202020204" pitchFamily="34" charset="0"/>
              </a:rPr>
              <a:t>Praesent</a:t>
            </a:r>
            <a:r>
              <a:rPr lang="en-US" sz="3000" dirty="0">
                <a:latin typeface="Arial" panose="020B0604020202020204" pitchFamily="34" charset="0"/>
                <a:cs typeface="Arial" panose="020B0604020202020204" pitchFamily="34" charset="0"/>
              </a:rPr>
              <a:t> diam </a:t>
            </a:r>
            <a:r>
              <a:rPr lang="en-US" sz="3000" dirty="0" err="1">
                <a:latin typeface="Arial" panose="020B0604020202020204" pitchFamily="34" charset="0"/>
                <a:cs typeface="Arial" panose="020B0604020202020204" pitchFamily="34" charset="0"/>
              </a:rPr>
              <a:t>neque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rutrum</a:t>
            </a:r>
            <a:r>
              <a:rPr lang="en-US" sz="3000" dirty="0">
                <a:latin typeface="Arial" panose="020B0604020202020204" pitchFamily="34" charset="0"/>
                <a:cs typeface="Arial" panose="020B0604020202020204" pitchFamily="34" charset="0"/>
              </a:rPr>
              <a:t> ac mi </a:t>
            </a:r>
            <a:r>
              <a:rPr lang="en-US" sz="3000" dirty="0" err="1">
                <a:latin typeface="Arial" panose="020B0604020202020204" pitchFamily="34" charset="0"/>
                <a:cs typeface="Arial" panose="020B0604020202020204" pitchFamily="34" charset="0"/>
              </a:rPr>
              <a:t>vehicula</a:t>
            </a:r>
            <a:r>
              <a:rPr lang="en-US" sz="3000" dirty="0">
                <a:latin typeface="Arial" panose="020B0604020202020204" pitchFamily="34" charset="0"/>
                <a:cs typeface="Arial" panose="020B0604020202020204" pitchFamily="34" charset="0"/>
              </a:rPr>
              <a:t>, fermentum </a:t>
            </a:r>
            <a:r>
              <a:rPr lang="en-US" sz="3000" dirty="0" err="1">
                <a:latin typeface="Arial" panose="020B0604020202020204" pitchFamily="34" charset="0"/>
                <a:cs typeface="Arial" panose="020B0604020202020204" pitchFamily="34" charset="0"/>
              </a:rPr>
              <a:t>eleifend</a:t>
            </a:r>
            <a:r>
              <a:rPr lang="en-US" sz="3000" dirty="0">
                <a:latin typeface="Arial" panose="020B0604020202020204" pitchFamily="34" charset="0"/>
                <a:cs typeface="Arial" panose="020B0604020202020204" pitchFamily="34" charset="0"/>
              </a:rPr>
              <a:t> est. Proin </a:t>
            </a:r>
            <a:r>
              <a:rPr lang="en-US" sz="3000" dirty="0" err="1">
                <a:latin typeface="Arial" panose="020B0604020202020204" pitchFamily="34" charset="0"/>
                <a:cs typeface="Arial" panose="020B0604020202020204" pitchFamily="34" charset="0"/>
              </a:rPr>
              <a:t>tincidunt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mollis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sapien</a:t>
            </a:r>
            <a:r>
              <a:rPr lang="en-US" sz="3000" dirty="0">
                <a:latin typeface="Arial" panose="020B0604020202020204" pitchFamily="34" charset="0"/>
                <a:cs typeface="Arial" panose="020B0604020202020204" pitchFamily="34" charset="0"/>
              </a:rPr>
              <a:t> porta </a:t>
            </a:r>
            <a:r>
              <a:rPr lang="en-US" sz="3000" dirty="0" err="1">
                <a:latin typeface="Arial" panose="020B0604020202020204" pitchFamily="34" charset="0"/>
                <a:cs typeface="Arial" panose="020B0604020202020204" pitchFamily="34" charset="0"/>
              </a:rPr>
              <a:t>pretium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Etiam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dignissim</a:t>
            </a:r>
            <a:r>
              <a:rPr lang="en-US" sz="3000" dirty="0">
                <a:latin typeface="Arial" panose="020B0604020202020204" pitchFamily="34" charset="0"/>
                <a:cs typeface="Arial" panose="020B0604020202020204" pitchFamily="34" charset="0"/>
              </a:rPr>
              <a:t> ex </a:t>
            </a:r>
            <a:r>
              <a:rPr lang="en-US" sz="3000" dirty="0" err="1">
                <a:latin typeface="Arial" panose="020B0604020202020204" pitchFamily="34" charset="0"/>
                <a:cs typeface="Arial" panose="020B0604020202020204" pitchFamily="34" charset="0"/>
              </a:rPr>
              <a:t>nibh</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consectetur</a:t>
            </a:r>
            <a:r>
              <a:rPr lang="en-US" sz="3000" dirty="0">
                <a:latin typeface="Arial" panose="020B0604020202020204" pitchFamily="34" charset="0"/>
                <a:cs typeface="Arial" panose="020B0604020202020204" pitchFamily="34" charset="0"/>
              </a:rPr>
              <a:t> semper </a:t>
            </a:r>
            <a:r>
              <a:rPr lang="en-US" sz="3000" dirty="0" err="1">
                <a:latin typeface="Arial" panose="020B0604020202020204" pitchFamily="34" charset="0"/>
                <a:cs typeface="Arial" panose="020B0604020202020204" pitchFamily="34" charset="0"/>
              </a:rPr>
              <a:t>turpis</a:t>
            </a:r>
            <a:r>
              <a:rPr lang="en-US" sz="3000" dirty="0">
                <a:latin typeface="Arial" panose="020B0604020202020204" pitchFamily="34" charset="0"/>
                <a:cs typeface="Arial" panose="020B0604020202020204" pitchFamily="34" charset="0"/>
              </a:rPr>
              <a:t> auctor a. </a:t>
            </a:r>
            <a:r>
              <a:rPr lang="en-US" sz="3000" dirty="0" err="1">
                <a:latin typeface="Arial" panose="020B0604020202020204" pitchFamily="34" charset="0"/>
                <a:cs typeface="Arial" panose="020B0604020202020204" pitchFamily="34" charset="0"/>
              </a:rPr>
              <a:t>Praesent</a:t>
            </a:r>
            <a:r>
              <a:rPr lang="en-US" sz="3000" dirty="0">
                <a:latin typeface="Arial" panose="020B0604020202020204" pitchFamily="34" charset="0"/>
                <a:cs typeface="Arial" panose="020B0604020202020204" pitchFamily="34" charset="0"/>
              </a:rPr>
              <a:t> a </a:t>
            </a:r>
            <a:r>
              <a:rPr lang="en-US" sz="3000" dirty="0" err="1">
                <a:latin typeface="Arial" panose="020B0604020202020204" pitchFamily="34" charset="0"/>
                <a:cs typeface="Arial" panose="020B0604020202020204" pitchFamily="34" charset="0"/>
              </a:rPr>
              <a:t>erat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mattis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congue</a:t>
            </a:r>
            <a:r>
              <a:rPr lang="en-US" sz="3000" dirty="0">
                <a:latin typeface="Arial" panose="020B0604020202020204" pitchFamily="34" charset="0"/>
                <a:cs typeface="Arial" panose="020B0604020202020204" pitchFamily="34" charset="0"/>
              </a:rPr>
              <a:t> mi vel, </a:t>
            </a:r>
            <a:r>
              <a:rPr lang="en-US" sz="3000" dirty="0" err="1">
                <a:latin typeface="Arial" panose="020B0604020202020204" pitchFamily="34" charset="0"/>
                <a:cs typeface="Arial" panose="020B0604020202020204" pitchFamily="34" charset="0"/>
              </a:rPr>
              <a:t>eleifend</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nulla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Suspendisse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potenti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Etiam</a:t>
            </a:r>
            <a:r>
              <a:rPr lang="en-US" sz="3000" dirty="0">
                <a:latin typeface="Arial" panose="020B0604020202020204" pitchFamily="34" charset="0"/>
                <a:cs typeface="Arial" panose="020B0604020202020204" pitchFamily="34" charset="0"/>
              </a:rPr>
              <a:t> maximus </a:t>
            </a:r>
            <a:r>
              <a:rPr lang="en-US" sz="3000" dirty="0" err="1">
                <a:latin typeface="Arial" panose="020B0604020202020204" pitchFamily="34" charset="0"/>
                <a:cs typeface="Arial" panose="020B0604020202020204" pitchFamily="34" charset="0"/>
              </a:rPr>
              <a:t>accumsan</a:t>
            </a:r>
            <a:r>
              <a:rPr lang="en-US" sz="3000" dirty="0">
                <a:latin typeface="Arial" panose="020B0604020202020204" pitchFamily="34" charset="0"/>
                <a:cs typeface="Arial" panose="020B0604020202020204" pitchFamily="34" charset="0"/>
              </a:rPr>
              <a:t> semper. Lorem ipsum dolor sit </a:t>
            </a:r>
            <a:r>
              <a:rPr lang="en-US" sz="3000" dirty="0" err="1">
                <a:latin typeface="Arial" panose="020B0604020202020204" pitchFamily="34" charset="0"/>
                <a:cs typeface="Arial" panose="020B0604020202020204" pitchFamily="34" charset="0"/>
              </a:rPr>
              <a:t>amet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consectetur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adipiscing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elit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Nullam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consectetur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massa</a:t>
            </a:r>
            <a:r>
              <a:rPr lang="en-US" sz="3000" dirty="0">
                <a:latin typeface="Arial" panose="020B0604020202020204" pitchFamily="34" charset="0"/>
                <a:cs typeface="Arial" panose="020B0604020202020204" pitchFamily="34" charset="0"/>
              </a:rPr>
              <a:t> et </a:t>
            </a:r>
            <a:r>
              <a:rPr lang="en-US" sz="3000" dirty="0" err="1">
                <a:latin typeface="Arial" panose="020B0604020202020204" pitchFamily="34" charset="0"/>
                <a:cs typeface="Arial" panose="020B0604020202020204" pitchFamily="34" charset="0"/>
              </a:rPr>
              <a:t>vulputate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sollicitudin</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Etiam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posuere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imperdiet</a:t>
            </a:r>
            <a:r>
              <a:rPr lang="en-US" sz="3000" dirty="0">
                <a:latin typeface="Arial" panose="020B0604020202020204" pitchFamily="34" charset="0"/>
                <a:cs typeface="Arial" panose="020B0604020202020204" pitchFamily="34" charset="0"/>
              </a:rPr>
              <a:t> cursus.</a:t>
            </a:r>
          </a:p>
          <a:p>
            <a:pPr algn="just"/>
            <a:endParaRPr lang="en-US" sz="3000" dirty="0">
              <a:latin typeface="Arial" panose="020B0604020202020204" pitchFamily="34" charset="0"/>
              <a:cs typeface="Arial" panose="020B0604020202020204" pitchFamily="34" charset="0"/>
            </a:endParaRPr>
          </a:p>
          <a:p>
            <a:pPr algn="just"/>
            <a:r>
              <a:rPr lang="en-US" sz="3000" dirty="0" err="1">
                <a:latin typeface="Arial" panose="020B0604020202020204" pitchFamily="34" charset="0"/>
                <a:cs typeface="Arial" panose="020B0604020202020204" pitchFamily="34" charset="0"/>
              </a:rPr>
              <a:t>Nullam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dapibus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purus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arcu</a:t>
            </a:r>
            <a:r>
              <a:rPr lang="en-US" sz="3000" dirty="0">
                <a:latin typeface="Arial" panose="020B0604020202020204" pitchFamily="34" charset="0"/>
                <a:cs typeface="Arial" panose="020B0604020202020204" pitchFamily="34" charset="0"/>
              </a:rPr>
              <a:t>, a gravida diam </a:t>
            </a:r>
            <a:r>
              <a:rPr lang="en-US" sz="3000" dirty="0" err="1">
                <a:latin typeface="Arial" panose="020B0604020202020204" pitchFamily="34" charset="0"/>
                <a:cs typeface="Arial" panose="020B0604020202020204" pitchFamily="34" charset="0"/>
              </a:rPr>
              <a:t>pretium</a:t>
            </a:r>
            <a:r>
              <a:rPr lang="en-US" sz="3000" dirty="0">
                <a:latin typeface="Arial" panose="020B0604020202020204" pitchFamily="34" charset="0"/>
                <a:cs typeface="Arial" panose="020B0604020202020204" pitchFamily="34" charset="0"/>
              </a:rPr>
              <a:t> et. </a:t>
            </a:r>
            <a:r>
              <a:rPr lang="en-US" sz="3000" dirty="0" err="1">
                <a:latin typeface="Arial" panose="020B0604020202020204" pitchFamily="34" charset="0"/>
                <a:cs typeface="Arial" panose="020B0604020202020204" pitchFamily="34" charset="0"/>
              </a:rPr>
              <a:t>Nullam</a:t>
            </a:r>
            <a:r>
              <a:rPr lang="en-US" sz="3000" dirty="0">
                <a:latin typeface="Arial" panose="020B0604020202020204" pitchFamily="34" charset="0"/>
                <a:cs typeface="Arial" panose="020B0604020202020204" pitchFamily="34" charset="0"/>
              </a:rPr>
              <a:t> id </a:t>
            </a:r>
            <a:r>
              <a:rPr lang="en-US" sz="3000" dirty="0" err="1">
                <a:latin typeface="Arial" panose="020B0604020202020204" pitchFamily="34" charset="0"/>
                <a:cs typeface="Arial" panose="020B0604020202020204" pitchFamily="34" charset="0"/>
              </a:rPr>
              <a:t>neque</a:t>
            </a:r>
            <a:r>
              <a:rPr lang="en-US" sz="3000" dirty="0">
                <a:latin typeface="Arial" panose="020B0604020202020204" pitchFamily="34" charset="0"/>
                <a:cs typeface="Arial" panose="020B0604020202020204" pitchFamily="34" charset="0"/>
              </a:rPr>
              <a:t> eros. Sed at libero non </a:t>
            </a:r>
            <a:r>
              <a:rPr lang="en-US" sz="3000" dirty="0" err="1">
                <a:latin typeface="Arial" panose="020B0604020202020204" pitchFamily="34" charset="0"/>
                <a:cs typeface="Arial" panose="020B0604020202020204" pitchFamily="34" charset="0"/>
              </a:rPr>
              <a:t>tortor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pellentesque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pretium</a:t>
            </a:r>
            <a:r>
              <a:rPr lang="en-US" sz="3000" dirty="0">
                <a:latin typeface="Arial" panose="020B0604020202020204" pitchFamily="34" charset="0"/>
                <a:cs typeface="Arial" panose="020B0604020202020204" pitchFamily="34" charset="0"/>
              </a:rPr>
              <a:t>. Duis in porta ligula. Maecenas at </a:t>
            </a:r>
            <a:r>
              <a:rPr lang="en-US" sz="3000" dirty="0" err="1">
                <a:latin typeface="Arial" panose="020B0604020202020204" pitchFamily="34" charset="0"/>
                <a:cs typeface="Arial" panose="020B0604020202020204" pitchFamily="34" charset="0"/>
              </a:rPr>
              <a:t>hendrerit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mauris</a:t>
            </a:r>
            <a:r>
              <a:rPr lang="en-US" sz="3000" dirty="0">
                <a:latin typeface="Arial" panose="020B0604020202020204" pitchFamily="34" charset="0"/>
                <a:cs typeface="Arial" panose="020B0604020202020204" pitchFamily="34" charset="0"/>
              </a:rPr>
              <a:t>. Maecenas </a:t>
            </a:r>
            <a:r>
              <a:rPr lang="en-US" sz="3000" dirty="0" err="1">
                <a:latin typeface="Arial" panose="020B0604020202020204" pitchFamily="34" charset="0"/>
                <a:cs typeface="Arial" panose="020B0604020202020204" pitchFamily="34" charset="0"/>
              </a:rPr>
              <a:t>condimentum</a:t>
            </a:r>
            <a:r>
              <a:rPr lang="en-US" sz="3000" dirty="0">
                <a:latin typeface="Arial" panose="020B0604020202020204" pitchFamily="34" charset="0"/>
                <a:cs typeface="Arial" panose="020B0604020202020204" pitchFamily="34" charset="0"/>
              </a:rPr>
              <a:t> libero a </a:t>
            </a:r>
            <a:r>
              <a:rPr lang="en-US" sz="3000" dirty="0" err="1">
                <a:latin typeface="Arial" panose="020B0604020202020204" pitchFamily="34" charset="0"/>
                <a:cs typeface="Arial" panose="020B0604020202020204" pitchFamily="34" charset="0"/>
              </a:rPr>
              <a:t>turpis</a:t>
            </a:r>
            <a:r>
              <a:rPr lang="en-US" sz="3000" dirty="0">
                <a:latin typeface="Arial" panose="020B0604020202020204" pitchFamily="34" charset="0"/>
                <a:cs typeface="Arial" panose="020B0604020202020204" pitchFamily="34" charset="0"/>
              </a:rPr>
              <a:t> convallis, vitae </a:t>
            </a:r>
            <a:r>
              <a:rPr lang="en-US" sz="3000" dirty="0" err="1">
                <a:latin typeface="Arial" panose="020B0604020202020204" pitchFamily="34" charset="0"/>
                <a:cs typeface="Arial" panose="020B0604020202020204" pitchFamily="34" charset="0"/>
              </a:rPr>
              <a:t>viverra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risus</a:t>
            </a:r>
            <a:r>
              <a:rPr lang="en-US" sz="3000" dirty="0">
                <a:latin typeface="Arial" panose="020B0604020202020204" pitchFamily="34" charset="0"/>
                <a:cs typeface="Arial" panose="020B0604020202020204" pitchFamily="34" charset="0"/>
              </a:rPr>
              <a:t> convallis. Nunc </a:t>
            </a:r>
            <a:r>
              <a:rPr lang="en-US" sz="3000" dirty="0" err="1">
                <a:latin typeface="Arial" panose="020B0604020202020204" pitchFamily="34" charset="0"/>
                <a:cs typeface="Arial" panose="020B0604020202020204" pitchFamily="34" charset="0"/>
              </a:rPr>
              <a:t>eu</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sapien</a:t>
            </a:r>
            <a:r>
              <a:rPr lang="en-US" sz="3000" dirty="0">
                <a:latin typeface="Arial" panose="020B0604020202020204" pitchFamily="34" charset="0"/>
                <a:cs typeface="Arial" panose="020B0604020202020204" pitchFamily="34" charset="0"/>
              </a:rPr>
              <a:t> in ex convallis gravida id </a:t>
            </a:r>
            <a:r>
              <a:rPr lang="en-US" sz="3000" dirty="0" err="1">
                <a:latin typeface="Arial" panose="020B0604020202020204" pitchFamily="34" charset="0"/>
                <a:cs typeface="Arial" panose="020B0604020202020204" pitchFamily="34" charset="0"/>
              </a:rPr>
              <a:t>eget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purus</a:t>
            </a:r>
            <a:r>
              <a:rPr lang="en-US" sz="3000" dirty="0">
                <a:latin typeface="Arial" panose="020B0604020202020204" pitchFamily="34" charset="0"/>
                <a:cs typeface="Arial" panose="020B0604020202020204" pitchFamily="34" charset="0"/>
              </a:rPr>
              <a:t>. Sed </a:t>
            </a:r>
            <a:r>
              <a:rPr lang="en-US" sz="3000" dirty="0" err="1">
                <a:latin typeface="Arial" panose="020B0604020202020204" pitchFamily="34" charset="0"/>
                <a:cs typeface="Arial" panose="020B0604020202020204" pitchFamily="34" charset="0"/>
              </a:rPr>
              <a:t>mollis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iaculis</a:t>
            </a:r>
            <a:r>
              <a:rPr lang="en-US" sz="3000" dirty="0">
                <a:latin typeface="Arial" panose="020B0604020202020204" pitchFamily="34" charset="0"/>
                <a:cs typeface="Arial" panose="020B0604020202020204" pitchFamily="34" charset="0"/>
              </a:rPr>
              <a:t> ipsum </a:t>
            </a:r>
            <a:r>
              <a:rPr lang="en-US" sz="3000" dirty="0" err="1">
                <a:latin typeface="Arial" panose="020B0604020202020204" pitchFamily="34" charset="0"/>
                <a:cs typeface="Arial" panose="020B0604020202020204" pitchFamily="34" charset="0"/>
              </a:rPr>
              <a:t>lobortis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consectetur</a:t>
            </a:r>
            <a:r>
              <a:rPr lang="en-US" sz="3000" dirty="0">
                <a:latin typeface="Arial" panose="020B0604020202020204" pitchFamily="34" charset="0"/>
                <a:cs typeface="Arial" panose="020B0604020202020204" pitchFamily="34" charset="0"/>
              </a:rPr>
              <a:t>. Cras sit </a:t>
            </a:r>
            <a:r>
              <a:rPr lang="en-US" sz="3000" dirty="0" err="1">
                <a:latin typeface="Arial" panose="020B0604020202020204" pitchFamily="34" charset="0"/>
                <a:cs typeface="Arial" panose="020B0604020202020204" pitchFamily="34" charset="0"/>
              </a:rPr>
              <a:t>amet</a:t>
            </a:r>
            <a:r>
              <a:rPr lang="en-US" sz="3000" dirty="0">
                <a:latin typeface="Arial" panose="020B0604020202020204" pitchFamily="34" charset="0"/>
                <a:cs typeface="Arial" panose="020B0604020202020204" pitchFamily="34" charset="0"/>
              </a:rPr>
              <a:t> convallis </a:t>
            </a:r>
            <a:r>
              <a:rPr lang="en-US" sz="3000" dirty="0" err="1">
                <a:latin typeface="Arial" panose="020B0604020202020204" pitchFamily="34" charset="0"/>
                <a:cs typeface="Arial" panose="020B0604020202020204" pitchFamily="34" charset="0"/>
              </a:rPr>
              <a:t>felis</a:t>
            </a:r>
            <a:r>
              <a:rPr lang="en-US" sz="3000" dirty="0">
                <a:latin typeface="Arial" panose="020B0604020202020204" pitchFamily="34" charset="0"/>
                <a:cs typeface="Arial" panose="020B0604020202020204" pitchFamily="34" charset="0"/>
              </a:rPr>
              <a:t>.</a:t>
            </a:r>
          </a:p>
          <a:p>
            <a:pPr algn="just"/>
            <a:endParaRPr lang="en-US" sz="3000" dirty="0">
              <a:latin typeface="Arial" panose="020B0604020202020204" pitchFamily="34" charset="0"/>
              <a:cs typeface="Arial" panose="020B0604020202020204" pitchFamily="34" charset="0"/>
            </a:endParaRPr>
          </a:p>
          <a:p>
            <a:pPr algn="just"/>
            <a:r>
              <a:rPr lang="en-US" sz="3000" dirty="0">
                <a:latin typeface="Arial" panose="020B0604020202020204" pitchFamily="34" charset="0"/>
                <a:cs typeface="Arial" panose="020B0604020202020204" pitchFamily="34" charset="0"/>
              </a:rPr>
              <a:t>Vestibulum cursus </a:t>
            </a:r>
            <a:r>
              <a:rPr lang="en-US" sz="3000" dirty="0" err="1">
                <a:latin typeface="Arial" panose="020B0604020202020204" pitchFamily="34" charset="0"/>
                <a:cs typeface="Arial" panose="020B0604020202020204" pitchFamily="34" charset="0"/>
              </a:rPr>
              <a:t>nisl</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nec</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est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mattis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nec</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varius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quam</a:t>
            </a:r>
            <a:r>
              <a:rPr lang="en-US" sz="3000" dirty="0">
                <a:latin typeface="Arial" panose="020B0604020202020204" pitchFamily="34" charset="0"/>
                <a:cs typeface="Arial" panose="020B0604020202020204" pitchFamily="34" charset="0"/>
              </a:rPr>
              <a:t> pharetra. </a:t>
            </a:r>
            <a:r>
              <a:rPr lang="en-US" sz="3000" dirty="0" err="1">
                <a:latin typeface="Arial" panose="020B0604020202020204" pitchFamily="34" charset="0"/>
                <a:cs typeface="Arial" panose="020B0604020202020204" pitchFamily="34" charset="0"/>
              </a:rPr>
              <a:t>Nullam</a:t>
            </a:r>
            <a:r>
              <a:rPr lang="en-US" sz="3000" dirty="0">
                <a:latin typeface="Arial" panose="020B0604020202020204" pitchFamily="34" charset="0"/>
                <a:cs typeface="Arial" panose="020B0604020202020204" pitchFamily="34" charset="0"/>
              </a:rPr>
              <a:t> vel porta ipsum, </a:t>
            </a:r>
            <a:r>
              <a:rPr lang="en-US" sz="3000" dirty="0" err="1">
                <a:latin typeface="Arial" panose="020B0604020202020204" pitchFamily="34" charset="0"/>
                <a:cs typeface="Arial" panose="020B0604020202020204" pitchFamily="34" charset="0"/>
              </a:rPr>
              <a:t>ut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commodo</a:t>
            </a:r>
            <a:r>
              <a:rPr lang="en-US" sz="3000" dirty="0">
                <a:latin typeface="Arial" panose="020B0604020202020204" pitchFamily="34" charset="0"/>
                <a:cs typeface="Arial" panose="020B0604020202020204" pitchFamily="34" charset="0"/>
              </a:rPr>
              <a:t> ante. </a:t>
            </a:r>
            <a:r>
              <a:rPr lang="en-US" sz="3000" dirty="0" err="1">
                <a:latin typeface="Arial" panose="020B0604020202020204" pitchFamily="34" charset="0"/>
                <a:cs typeface="Arial" panose="020B0604020202020204" pitchFamily="34" charset="0"/>
              </a:rPr>
              <a:t>Fusce</a:t>
            </a:r>
            <a:r>
              <a:rPr lang="en-US" sz="3000" dirty="0">
                <a:latin typeface="Arial" panose="020B0604020202020204" pitchFamily="34" charset="0"/>
                <a:cs typeface="Arial" panose="020B0604020202020204" pitchFamily="34" charset="0"/>
              </a:rPr>
              <a:t> sit </a:t>
            </a:r>
            <a:r>
              <a:rPr lang="en-US" sz="3000" dirty="0" err="1">
                <a:latin typeface="Arial" panose="020B0604020202020204" pitchFamily="34" charset="0"/>
                <a:cs typeface="Arial" panose="020B0604020202020204" pitchFamily="34" charset="0"/>
              </a:rPr>
              <a:t>amet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luctus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quam</a:t>
            </a:r>
            <a:r>
              <a:rPr lang="en-US" sz="3000" dirty="0">
                <a:latin typeface="Arial" panose="020B0604020202020204" pitchFamily="34" charset="0"/>
                <a:cs typeface="Arial" panose="020B0604020202020204" pitchFamily="34" charset="0"/>
              </a:rPr>
              <a:t>. Morbi </a:t>
            </a:r>
            <a:r>
              <a:rPr lang="en-US" sz="3000" dirty="0" err="1">
                <a:latin typeface="Arial" panose="020B0604020202020204" pitchFamily="34" charset="0"/>
                <a:cs typeface="Arial" panose="020B0604020202020204" pitchFamily="34" charset="0"/>
              </a:rPr>
              <a:t>feugiat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metus</a:t>
            </a:r>
            <a:r>
              <a:rPr lang="en-US" sz="3000" dirty="0">
                <a:latin typeface="Arial" panose="020B0604020202020204" pitchFamily="34" charset="0"/>
                <a:cs typeface="Arial" panose="020B0604020202020204" pitchFamily="34" charset="0"/>
              </a:rPr>
              <a:t> et libero </a:t>
            </a:r>
            <a:r>
              <a:rPr lang="en-US" sz="3000" dirty="0" err="1">
                <a:latin typeface="Arial" panose="020B0604020202020204" pitchFamily="34" charset="0"/>
                <a:cs typeface="Arial" panose="020B0604020202020204" pitchFamily="34" charset="0"/>
              </a:rPr>
              <a:t>ultrices</a:t>
            </a:r>
            <a:r>
              <a:rPr lang="en-US" sz="3000" dirty="0">
                <a:latin typeface="Arial" panose="020B0604020202020204" pitchFamily="34" charset="0"/>
                <a:cs typeface="Arial" panose="020B0604020202020204" pitchFamily="34" charset="0"/>
              </a:rPr>
              <a:t>, a </a:t>
            </a:r>
            <a:r>
              <a:rPr lang="en-US" sz="3000" dirty="0" err="1">
                <a:latin typeface="Arial" panose="020B0604020202020204" pitchFamily="34" charset="0"/>
                <a:cs typeface="Arial" panose="020B0604020202020204" pitchFamily="34" charset="0"/>
              </a:rPr>
              <a:t>varius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sem</a:t>
            </a:r>
            <a:r>
              <a:rPr lang="en-US" sz="3000" dirty="0">
                <a:latin typeface="Arial" panose="020B0604020202020204" pitchFamily="34" charset="0"/>
                <a:cs typeface="Arial" panose="020B0604020202020204" pitchFamily="34" charset="0"/>
              </a:rPr>
              <a:t> porta. Morbi non </a:t>
            </a:r>
            <a:r>
              <a:rPr lang="en-US" sz="3000" dirty="0" err="1">
                <a:latin typeface="Arial" panose="020B0604020202020204" pitchFamily="34" charset="0"/>
                <a:cs typeface="Arial" panose="020B0604020202020204" pitchFamily="34" charset="0"/>
              </a:rPr>
              <a:t>volutpat</a:t>
            </a:r>
            <a:r>
              <a:rPr lang="en-US" sz="3000" dirty="0">
                <a:latin typeface="Arial" panose="020B0604020202020204" pitchFamily="34" charset="0"/>
                <a:cs typeface="Arial" panose="020B0604020202020204" pitchFamily="34" charset="0"/>
              </a:rPr>
              <a:t> diam. Sed </a:t>
            </a:r>
            <a:r>
              <a:rPr lang="en-US" sz="3000" dirty="0" err="1">
                <a:latin typeface="Arial" panose="020B0604020202020204" pitchFamily="34" charset="0"/>
                <a:cs typeface="Arial" panose="020B0604020202020204" pitchFamily="34" charset="0"/>
              </a:rPr>
              <a:t>quis</a:t>
            </a:r>
            <a:r>
              <a:rPr lang="en-US" sz="3000" dirty="0">
                <a:latin typeface="Arial" panose="020B0604020202020204" pitchFamily="34" charset="0"/>
                <a:cs typeface="Arial" panose="020B0604020202020204" pitchFamily="34" charset="0"/>
              </a:rPr>
              <a:t> ex </a:t>
            </a:r>
            <a:r>
              <a:rPr lang="en-US" sz="3000" dirty="0" err="1">
                <a:latin typeface="Arial" panose="020B0604020202020204" pitchFamily="34" charset="0"/>
                <a:cs typeface="Arial" panose="020B0604020202020204" pitchFamily="34" charset="0"/>
              </a:rPr>
              <a:t>tristique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laoreet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quam</a:t>
            </a:r>
            <a:r>
              <a:rPr lang="en-US" sz="3000" dirty="0">
                <a:latin typeface="Arial" panose="020B0604020202020204" pitchFamily="34" charset="0"/>
                <a:cs typeface="Arial" panose="020B0604020202020204" pitchFamily="34" charset="0"/>
              </a:rPr>
              <a:t> ac, porta </a:t>
            </a:r>
            <a:r>
              <a:rPr lang="en-US" sz="3000" dirty="0" err="1">
                <a:latin typeface="Arial" panose="020B0604020202020204" pitchFamily="34" charset="0"/>
                <a:cs typeface="Arial" panose="020B0604020202020204" pitchFamily="34" charset="0"/>
              </a:rPr>
              <a:t>justo</a:t>
            </a:r>
            <a:r>
              <a:rPr lang="en-US" sz="3000" dirty="0">
                <a:latin typeface="Arial" panose="020B0604020202020204" pitchFamily="34" charset="0"/>
                <a:cs typeface="Arial" panose="020B0604020202020204" pitchFamily="34" charset="0"/>
              </a:rPr>
              <a:t>. Lorem ipsum dolor sit </a:t>
            </a:r>
            <a:r>
              <a:rPr lang="en-US" sz="3000" dirty="0" err="1">
                <a:latin typeface="Arial" panose="020B0604020202020204" pitchFamily="34" charset="0"/>
                <a:cs typeface="Arial" panose="020B0604020202020204" pitchFamily="34" charset="0"/>
              </a:rPr>
              <a:t>amet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consectetur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adipiscing</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elit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Nullam</a:t>
            </a:r>
            <a:r>
              <a:rPr lang="en-US" sz="3000" dirty="0">
                <a:latin typeface="Arial" panose="020B0604020202020204" pitchFamily="34" charset="0"/>
                <a:cs typeface="Arial" panose="020B0604020202020204" pitchFamily="34" charset="0"/>
              </a:rPr>
              <a:t> ac </a:t>
            </a:r>
            <a:r>
              <a:rPr lang="en-US" sz="3000" dirty="0" err="1">
                <a:latin typeface="Arial" panose="020B0604020202020204" pitchFamily="34" charset="0"/>
                <a:cs typeface="Arial" panose="020B0604020202020204" pitchFamily="34" charset="0"/>
              </a:rPr>
              <a:t>orci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vulputate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volutpat</a:t>
            </a:r>
            <a:r>
              <a:rPr lang="en-US" sz="3000" dirty="0">
                <a:latin typeface="Arial" panose="020B0604020202020204" pitchFamily="34" charset="0"/>
                <a:cs typeface="Arial" panose="020B0604020202020204" pitchFamily="34" charset="0"/>
              </a:rPr>
              <a:t> ipsum vel, </a:t>
            </a:r>
            <a:r>
              <a:rPr lang="en-US" sz="3000" dirty="0" err="1">
                <a:latin typeface="Arial" panose="020B0604020202020204" pitchFamily="34" charset="0"/>
                <a:cs typeface="Arial" panose="020B0604020202020204" pitchFamily="34" charset="0"/>
              </a:rPr>
              <a:t>suscipit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enim</a:t>
            </a:r>
            <a:r>
              <a:rPr lang="en-US" sz="3000" dirty="0">
                <a:latin typeface="Arial" panose="020B0604020202020204" pitchFamily="34" charset="0"/>
                <a:cs typeface="Arial" panose="020B0604020202020204" pitchFamily="34" charset="0"/>
              </a:rPr>
              <a:t>. Sed </a:t>
            </a:r>
            <a:r>
              <a:rPr lang="en-US" sz="3000" dirty="0" err="1">
                <a:latin typeface="Arial" panose="020B0604020202020204" pitchFamily="34" charset="0"/>
                <a:cs typeface="Arial" panose="020B0604020202020204" pitchFamily="34" charset="0"/>
              </a:rPr>
              <a:t>consequat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efficitur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enim</a:t>
            </a:r>
            <a:r>
              <a:rPr lang="en-US" sz="3000" dirty="0">
                <a:latin typeface="Arial" panose="020B0604020202020204" pitchFamily="34" charset="0"/>
                <a:cs typeface="Arial" panose="020B0604020202020204" pitchFamily="34" charset="0"/>
              </a:rPr>
              <a:t>. Integer </a:t>
            </a:r>
            <a:r>
              <a:rPr lang="en-US" sz="3000" dirty="0" err="1">
                <a:latin typeface="Arial" panose="020B0604020202020204" pitchFamily="34" charset="0"/>
                <a:cs typeface="Arial" panose="020B0604020202020204" pitchFamily="34" charset="0"/>
              </a:rPr>
              <a:t>consectetur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ultrices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viverra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turpis</a:t>
            </a:r>
            <a:r>
              <a:rPr lang="en-US" sz="3000" dirty="0">
                <a:latin typeface="Arial" panose="020B0604020202020204" pitchFamily="34" charset="0"/>
                <a:cs typeface="Arial" panose="020B0604020202020204" pitchFamily="34" charset="0"/>
              </a:rPr>
              <a:t> a, </a:t>
            </a:r>
            <a:r>
              <a:rPr lang="en-US" sz="3000" dirty="0" err="1">
                <a:latin typeface="Arial" panose="020B0604020202020204" pitchFamily="34" charset="0"/>
                <a:cs typeface="Arial" panose="020B0604020202020204" pitchFamily="34" charset="0"/>
              </a:rPr>
              <a:t>porttitor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leo</a:t>
            </a:r>
            <a:r>
              <a:rPr lang="en-US" sz="3000" dirty="0">
                <a:latin typeface="Arial" panose="020B0604020202020204" pitchFamily="34" charset="0"/>
                <a:cs typeface="Arial" panose="020B0604020202020204" pitchFamily="34" charset="0"/>
              </a:rPr>
              <a:t>. Donec non semper </a:t>
            </a:r>
            <a:r>
              <a:rPr lang="en-US" sz="3000" dirty="0" err="1">
                <a:latin typeface="Arial" panose="020B0604020202020204" pitchFamily="34" charset="0"/>
                <a:cs typeface="Arial" panose="020B0604020202020204" pitchFamily="34" charset="0"/>
              </a:rPr>
              <a:t>metus</a:t>
            </a:r>
            <a:r>
              <a:rPr lang="en-US" sz="3000" dirty="0">
                <a:latin typeface="Arial" panose="020B0604020202020204" pitchFamily="34" charset="0"/>
                <a:cs typeface="Arial" panose="020B0604020202020204" pitchFamily="34" charset="0"/>
              </a:rPr>
              <a:t>. Vestibulum </a:t>
            </a:r>
            <a:r>
              <a:rPr lang="en-US" sz="3000" dirty="0" err="1">
                <a:latin typeface="Arial" panose="020B0604020202020204" pitchFamily="34" charset="0"/>
                <a:cs typeface="Arial" panose="020B0604020202020204" pitchFamily="34" charset="0"/>
              </a:rPr>
              <a:t>varius</a:t>
            </a:r>
            <a:r>
              <a:rPr lang="en-US" sz="3000" dirty="0">
                <a:latin typeface="Arial" panose="020B0604020202020204" pitchFamily="34" charset="0"/>
                <a:cs typeface="Arial" panose="020B0604020202020204" pitchFamily="34" charset="0"/>
              </a:rPr>
              <a:t> vitae ante in </a:t>
            </a:r>
            <a:r>
              <a:rPr lang="en-US" sz="3000" dirty="0" err="1">
                <a:latin typeface="Arial" panose="020B0604020202020204" pitchFamily="34" charset="0"/>
                <a:cs typeface="Arial" panose="020B0604020202020204" pitchFamily="34" charset="0"/>
              </a:rPr>
              <a:t>scelerisque</a:t>
            </a:r>
            <a:r>
              <a:rPr lang="en-US" sz="3000" dirty="0">
                <a:latin typeface="Arial" panose="020B0604020202020204" pitchFamily="34" charset="0"/>
                <a:cs typeface="Arial" panose="020B0604020202020204" pitchFamily="34" charset="0"/>
              </a:rPr>
              <a:t>. Ut non </a:t>
            </a:r>
            <a:r>
              <a:rPr lang="en-US" sz="3000" dirty="0" err="1">
                <a:latin typeface="Arial" panose="020B0604020202020204" pitchFamily="34" charset="0"/>
                <a:cs typeface="Arial" panose="020B0604020202020204" pitchFamily="34" charset="0"/>
              </a:rPr>
              <a:t>fringilla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massa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Etiam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nec</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purus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eget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purus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posuere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consequat</a:t>
            </a:r>
            <a:r>
              <a:rPr lang="en-US" sz="3000" dirty="0">
                <a:latin typeface="Arial" panose="020B0604020202020204" pitchFamily="34" charset="0"/>
                <a:cs typeface="Arial" panose="020B0604020202020204" pitchFamily="34" charset="0"/>
              </a:rPr>
              <a:t> id </a:t>
            </a:r>
            <a:r>
              <a:rPr lang="en-US" sz="3000" dirty="0" err="1">
                <a:latin typeface="Arial" panose="020B0604020202020204" pitchFamily="34" charset="0"/>
                <a:cs typeface="Arial" panose="020B0604020202020204" pitchFamily="34" charset="0"/>
              </a:rPr>
              <a:t>ut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sapien</a:t>
            </a:r>
            <a:r>
              <a:rPr lang="en-US" sz="3000" dirty="0">
                <a:latin typeface="Arial" panose="020B0604020202020204" pitchFamily="34" charset="0"/>
                <a:cs typeface="Arial" panose="020B0604020202020204" pitchFamily="34" charset="0"/>
              </a:rPr>
              <a:t>. Donec convallis </a:t>
            </a:r>
            <a:r>
              <a:rPr lang="en-US" sz="3000" dirty="0" err="1">
                <a:latin typeface="Arial" panose="020B0604020202020204" pitchFamily="34" charset="0"/>
                <a:cs typeface="Arial" panose="020B0604020202020204" pitchFamily="34" charset="0"/>
              </a:rPr>
              <a:t>sem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lobortis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augue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iaculis</a:t>
            </a:r>
            <a:r>
              <a:rPr lang="en-US" sz="3000" dirty="0">
                <a:latin typeface="Arial" panose="020B0604020202020204" pitchFamily="34" charset="0"/>
                <a:cs typeface="Arial" panose="020B0604020202020204" pitchFamily="34" charset="0"/>
              </a:rPr>
              <a:t>, at </a:t>
            </a:r>
            <a:r>
              <a:rPr lang="en-US" sz="3000" dirty="0" err="1">
                <a:latin typeface="Arial" panose="020B0604020202020204" pitchFamily="34" charset="0"/>
                <a:cs typeface="Arial" panose="020B0604020202020204" pitchFamily="34" charset="0"/>
              </a:rPr>
              <a:t>volutpat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orci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hendrerit</a:t>
            </a:r>
            <a:r>
              <a:rPr lang="en-US" sz="3000" dirty="0">
                <a:latin typeface="Arial" panose="020B0604020202020204" pitchFamily="34" charset="0"/>
                <a:cs typeface="Arial" panose="020B0604020202020204" pitchFamily="34" charset="0"/>
              </a:rPr>
              <a:t>.</a:t>
            </a: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8079666"/>
            <a:ext cx="13061950" cy="1200329"/>
          </a:xfrm>
          <a:prstGeom prst="rect">
            <a:avLst/>
          </a:prstGeom>
          <a:noFill/>
        </p:spPr>
        <p:txBody>
          <a:bodyPr wrap="square" rtlCol="0">
            <a:spAutoFit/>
          </a:bodyPr>
          <a:lstStyle/>
          <a:p>
            <a:pPr algn="just"/>
            <a:r>
              <a:rPr lang="en-US" sz="2400" dirty="0" err="1">
                <a:latin typeface="Arial" panose="020B0604020202020204" pitchFamily="34" charset="0"/>
                <a:cs typeface="Arial" panose="020B0604020202020204" pitchFamily="34" charset="0"/>
              </a:rPr>
              <a:t>Vitam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voloria</a:t>
            </a:r>
            <a:r>
              <a:rPr lang="en-US" sz="2400" dirty="0">
                <a:latin typeface="Arial" panose="020B0604020202020204" pitchFamily="34" charset="0"/>
                <a:cs typeface="Arial" panose="020B0604020202020204" pitchFamily="34" charset="0"/>
              </a:rPr>
              <a:t> con et, cum </a:t>
            </a:r>
            <a:r>
              <a:rPr lang="en-US" sz="2400" dirty="0" err="1">
                <a:latin typeface="Arial" panose="020B0604020202020204" pitchFamily="34" charset="0"/>
                <a:cs typeface="Arial" panose="020B0604020202020204" pitchFamily="34" charset="0"/>
              </a:rPr>
              <a:t>laboreium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nam</a:t>
            </a:r>
            <a:r>
              <a:rPr lang="en-US" sz="2400" dirty="0">
                <a:latin typeface="Arial" panose="020B0604020202020204" pitchFamily="34" charset="0"/>
                <a:cs typeface="Arial" panose="020B0604020202020204" pitchFamily="34" charset="0"/>
              </a:rPr>
              <a:t> cum, </a:t>
            </a:r>
            <a:r>
              <a:rPr lang="en-US" sz="2400" dirty="0" err="1">
                <a:latin typeface="Arial" panose="020B0604020202020204" pitchFamily="34" charset="0"/>
                <a:cs typeface="Arial" panose="020B0604020202020204" pitchFamily="34" charset="0"/>
              </a:rPr>
              <a:t>quat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paris</a:t>
            </a:r>
            <a:r>
              <a:rPr lang="en-US" sz="2400" dirty="0">
                <a:latin typeface="Arial" panose="020B0604020202020204" pitchFamily="34" charset="0"/>
                <a:cs typeface="Arial" panose="020B0604020202020204" pitchFamily="34" charset="0"/>
              </a:rPr>
              <a:t> as core </a:t>
            </a:r>
            <a:r>
              <a:rPr lang="en-US" sz="2400" dirty="0" err="1">
                <a:latin typeface="Arial" panose="020B0604020202020204" pitchFamily="34" charset="0"/>
                <a:cs typeface="Arial" panose="020B0604020202020204" pitchFamily="34" charset="0"/>
              </a:rPr>
              <a:t>volorest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sust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exceatur</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antio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ea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voluptas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eumquatendit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doluptatet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aut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landignam</a:t>
            </a:r>
            <a:r>
              <a:rPr lang="en-US" sz="2400" dirty="0">
                <a:latin typeface="Arial" panose="020B0604020202020204" pitchFamily="34" charset="0"/>
                <a:cs typeface="Arial" panose="020B0604020202020204" pitchFamily="34" charset="0"/>
              </a:rPr>
              <a:t> que </a:t>
            </a:r>
            <a:r>
              <a:rPr lang="en-US" sz="2400" dirty="0" err="1">
                <a:latin typeface="Arial" panose="020B0604020202020204" pitchFamily="34" charset="0"/>
                <a:cs typeface="Arial" panose="020B0604020202020204" pitchFamily="34" charset="0"/>
              </a:rPr>
              <a:t>lantur</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sania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dem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escidit</a:t>
            </a:r>
            <a:r>
              <a:rPr lang="en-US" sz="2400" dirty="0">
                <a:latin typeface="Arial" panose="020B0604020202020204" pitchFamily="34" charset="0"/>
                <a:cs typeface="Arial" panose="020B0604020202020204" pitchFamily="34" charset="0"/>
              </a:rPr>
              <a:t> min </a:t>
            </a:r>
            <a:r>
              <a:rPr lang="en-US" sz="2400" dirty="0" err="1">
                <a:latin typeface="Arial" panose="020B0604020202020204" pitchFamily="34" charset="0"/>
                <a:cs typeface="Arial" panose="020B0604020202020204" pitchFamily="34" charset="0"/>
              </a:rPr>
              <a:t>reruptiaero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velis</a:t>
            </a:r>
            <a:r>
              <a:rPr lang="en-US" sz="2400" dirty="0">
                <a:latin typeface="Arial" panose="020B0604020202020204" pitchFamily="34" charset="0"/>
                <a:cs typeface="Arial" panose="020B0604020202020204" pitchFamily="34" charset="0"/>
              </a:rPr>
              <a:t> maximus </a:t>
            </a:r>
            <a:r>
              <a:rPr lang="en-US" sz="2400" dirty="0" err="1">
                <a:latin typeface="Arial" panose="020B0604020202020204" pitchFamily="34" charset="0"/>
                <a:cs typeface="Arial" panose="020B0604020202020204" pitchFamily="34" charset="0"/>
              </a:rPr>
              <a:t>aut</a:t>
            </a:r>
            <a:r>
              <a:rPr lang="en-US" sz="2400" dirty="0">
                <a:latin typeface="Arial" panose="020B0604020202020204" pitchFamily="34" charset="0"/>
                <a:cs typeface="Arial" panose="020B0604020202020204" pitchFamily="34" charset="0"/>
              </a:rPr>
              <a:t> que </a:t>
            </a:r>
            <a:r>
              <a:rPr lang="en-US" sz="2400" dirty="0" err="1">
                <a:latin typeface="Arial" panose="020B0604020202020204" pitchFamily="34" charset="0"/>
                <a:cs typeface="Arial" panose="020B0604020202020204" pitchFamily="34" charset="0"/>
              </a:rPr>
              <a:t>pe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aliquas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sequidisit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omnient</a:t>
            </a:r>
            <a:r>
              <a:rPr lang="en-US" sz="2400"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8565451"/>
            <a:ext cx="13061950" cy="3323987"/>
          </a:xfrm>
          <a:prstGeom prst="rect">
            <a:avLst/>
          </a:prstGeom>
          <a:noFill/>
        </p:spPr>
        <p:txBody>
          <a:bodyPr wrap="square" rtlCol="0">
            <a:spAutoFit/>
          </a:bodyPr>
          <a:lstStyle/>
          <a:p>
            <a:pPr algn="just"/>
            <a:r>
              <a:rPr lang="en-US" sz="3000" dirty="0">
                <a:latin typeface="Arial" panose="020B0604020202020204" pitchFamily="34" charset="0"/>
                <a:cs typeface="Arial" panose="020B0604020202020204" pitchFamily="34" charset="0"/>
              </a:rPr>
              <a:t>As </a:t>
            </a:r>
            <a:r>
              <a:rPr lang="en-US" sz="3000" dirty="0" err="1">
                <a:latin typeface="Arial" panose="020B0604020202020204" pitchFamily="34" charset="0"/>
                <a:cs typeface="Arial" panose="020B0604020202020204" pitchFamily="34" charset="0"/>
              </a:rPr>
              <a:t>verepe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sectis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enda</a:t>
            </a:r>
            <a:r>
              <a:rPr lang="en-US" sz="3000" dirty="0">
                <a:latin typeface="Arial" panose="020B0604020202020204" pitchFamily="34" charset="0"/>
                <a:cs typeface="Arial" panose="020B0604020202020204" pitchFamily="34" charset="0"/>
              </a:rPr>
              <a:t> di </a:t>
            </a:r>
            <a:r>
              <a:rPr lang="en-US" sz="3000" dirty="0" err="1">
                <a:latin typeface="Arial" panose="020B0604020202020204" pitchFamily="34" charset="0"/>
                <a:cs typeface="Arial" panose="020B0604020202020204" pitchFamily="34" charset="0"/>
              </a:rPr>
              <a:t>incto</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etusda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delectet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eaque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simusda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ndanimus</a:t>
            </a:r>
            <a:r>
              <a:rPr lang="en-US" sz="3000" dirty="0">
                <a:latin typeface="Arial" panose="020B0604020202020204" pitchFamily="34" charset="0"/>
                <a:cs typeface="Arial" panose="020B0604020202020204" pitchFamily="34" charset="0"/>
              </a:rPr>
              <a:t>, sin </a:t>
            </a:r>
            <a:r>
              <a:rPr lang="en-US" sz="3000" dirty="0" err="1">
                <a:latin typeface="Arial" panose="020B0604020202020204" pitchFamily="34" charset="0"/>
                <a:cs typeface="Arial" panose="020B0604020202020204" pitchFamily="34" charset="0"/>
              </a:rPr>
              <a:t>cori</a:t>
            </a:r>
            <a:r>
              <a:rPr lang="en-US" sz="3000" dirty="0">
                <a:latin typeface="Arial" panose="020B0604020202020204" pitchFamily="34" charset="0"/>
                <a:cs typeface="Arial" panose="020B0604020202020204" pitchFamily="34" charset="0"/>
              </a:rPr>
              <a:t> rem id </a:t>
            </a:r>
            <a:r>
              <a:rPr lang="en-US" sz="3000" dirty="0" err="1">
                <a:latin typeface="Arial" panose="020B0604020202020204" pitchFamily="34" charset="0"/>
                <a:cs typeface="Arial" panose="020B0604020202020204" pitchFamily="34" charset="0"/>
              </a:rPr>
              <a:t>maximillut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hari</a:t>
            </a:r>
            <a:r>
              <a:rPr lang="en-US" sz="3000" dirty="0">
                <a:latin typeface="Arial" panose="020B0604020202020204" pitchFamily="34" charset="0"/>
                <a:cs typeface="Arial" panose="020B0604020202020204" pitchFamily="34" charset="0"/>
              </a:rPr>
              <a:t> con </a:t>
            </a:r>
            <a:r>
              <a:rPr lang="en-US" sz="3000" dirty="0" err="1">
                <a:latin typeface="Arial" panose="020B0604020202020204" pitchFamily="34" charset="0"/>
                <a:cs typeface="Arial" panose="020B0604020202020204" pitchFamily="34" charset="0"/>
              </a:rPr>
              <a:t>ea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quiam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quam</a:t>
            </a:r>
            <a:r>
              <a:rPr lang="en-US" sz="3000" dirty="0">
                <a:latin typeface="Arial" panose="020B0604020202020204" pitchFamily="34" charset="0"/>
                <a:cs typeface="Arial" panose="020B0604020202020204" pitchFamily="34" charset="0"/>
              </a:rPr>
              <a:t> et </a:t>
            </a:r>
            <a:r>
              <a:rPr lang="en-US" sz="3000" dirty="0" err="1">
                <a:latin typeface="Arial" panose="020B0604020202020204" pitchFamily="34" charset="0"/>
                <a:cs typeface="Arial" panose="020B0604020202020204" pitchFamily="34" charset="0"/>
              </a:rPr>
              <a:t>enduci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idunt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corecta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alicimp</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oriaeperum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iusaeped</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unt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quis</a:t>
            </a:r>
            <a:r>
              <a:rPr lang="en-US" sz="3000" dirty="0">
                <a:latin typeface="Arial" panose="020B0604020202020204" pitchFamily="34" charset="0"/>
                <a:cs typeface="Arial" panose="020B0604020202020204" pitchFamily="34" charset="0"/>
              </a:rPr>
              <a:t> et </a:t>
            </a:r>
            <a:r>
              <a:rPr lang="en-US" sz="3000" dirty="0" err="1">
                <a:latin typeface="Arial" panose="020B0604020202020204" pitchFamily="34" charset="0"/>
                <a:cs typeface="Arial" panose="020B0604020202020204" pitchFamily="34" charset="0"/>
              </a:rPr>
              <a:t>ut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abor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ame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alis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utatur</a:t>
            </a:r>
            <a:r>
              <a:rPr lang="en-US" sz="3000" dirty="0">
                <a:latin typeface="Arial" panose="020B0604020202020204" pitchFamily="34" charset="0"/>
                <a:cs typeface="Arial" panose="020B0604020202020204" pitchFamily="34" charset="0"/>
              </a:rPr>
              <a:t> as </a:t>
            </a:r>
            <a:r>
              <a:rPr lang="en-US" sz="3000" dirty="0" err="1">
                <a:latin typeface="Arial" panose="020B0604020202020204" pitchFamily="34" charset="0"/>
                <a:cs typeface="Arial" panose="020B0604020202020204" pitchFamily="34" charset="0"/>
              </a:rPr>
              <a:t>senet</a:t>
            </a:r>
            <a:r>
              <a:rPr lang="en-US" sz="3000" dirty="0">
                <a:latin typeface="Arial" panose="020B0604020202020204" pitchFamily="34" charset="0"/>
                <a:cs typeface="Arial" panose="020B0604020202020204" pitchFamily="34" charset="0"/>
              </a:rPr>
              <a:t> a </a:t>
            </a:r>
            <a:r>
              <a:rPr lang="en-US" sz="3000" dirty="0" err="1">
                <a:latin typeface="Arial" panose="020B0604020202020204" pitchFamily="34" charset="0"/>
                <a:cs typeface="Arial" panose="020B0604020202020204" pitchFamily="34" charset="0"/>
              </a:rPr>
              <a:t>quibus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dolutatur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sedit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aliam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apienda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versper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feriti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delia</a:t>
            </a:r>
            <a:r>
              <a:rPr lang="en-US" sz="3000" dirty="0">
                <a:latin typeface="Arial" panose="020B0604020202020204" pitchFamily="34" charset="0"/>
                <a:cs typeface="Arial" panose="020B0604020202020204" pitchFamily="34" charset="0"/>
              </a:rPr>
              <a:t> pa </a:t>
            </a:r>
            <a:r>
              <a:rPr lang="en-US" sz="3000" dirty="0" err="1">
                <a:latin typeface="Arial" panose="020B0604020202020204" pitchFamily="34" charset="0"/>
                <a:cs typeface="Arial" panose="020B0604020202020204" pitchFamily="34" charset="0"/>
              </a:rPr>
              <a:t>dolo</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quamus</a:t>
            </a:r>
            <a:r>
              <a:rPr lang="en-US" sz="3000" dirty="0">
                <a:latin typeface="Arial" panose="020B0604020202020204" pitchFamily="34" charset="0"/>
                <a:cs typeface="Arial" panose="020B0604020202020204" pitchFamily="34" charset="0"/>
              </a:rPr>
              <a:t> arum </a:t>
            </a:r>
            <a:r>
              <a:rPr lang="en-US" sz="3000" dirty="0" err="1">
                <a:latin typeface="Arial" panose="020B0604020202020204" pitchFamily="34" charset="0"/>
                <a:cs typeface="Arial" panose="020B0604020202020204" pitchFamily="34" charset="0"/>
              </a:rPr>
              <a:t>es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endellu</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pisquia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aditatur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audam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earupid</a:t>
            </a:r>
            <a:r>
              <a:rPr lang="en-US" sz="3000" dirty="0">
                <a:latin typeface="Arial" panose="020B0604020202020204" pitchFamily="34" charset="0"/>
                <a:cs typeface="Arial" panose="020B0604020202020204" pitchFamily="34" charset="0"/>
              </a:rPr>
              <a:t> quo </a:t>
            </a:r>
            <a:r>
              <a:rPr lang="en-US" sz="3000" dirty="0" err="1">
                <a:latin typeface="Arial" panose="020B0604020202020204" pitchFamily="34" charset="0"/>
                <a:cs typeface="Arial" panose="020B0604020202020204" pitchFamily="34" charset="0"/>
              </a:rPr>
              <a:t>quunt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odigniscil</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earum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verios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nonsequam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duciis</a:t>
            </a:r>
            <a:r>
              <a:rPr lang="en-US" sz="3000" dirty="0">
                <a:latin typeface="Arial" panose="020B0604020202020204" pitchFamily="34" charset="0"/>
                <a:cs typeface="Arial" panose="020B0604020202020204" pitchFamily="34" charset="0"/>
              </a:rPr>
              <a:t> et</a:t>
            </a:r>
          </a:p>
          <a:p>
            <a:pPr algn="just"/>
            <a:endParaRPr lang="en-US" sz="30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652412"/>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921985" y="915237"/>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525150"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72987" y="1303894"/>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4247317"/>
          </a:xfrm>
          <a:prstGeom prst="rect">
            <a:avLst/>
          </a:prstGeom>
          <a:noFill/>
        </p:spPr>
        <p:txBody>
          <a:bodyPr wrap="square" rtlCol="0">
            <a:spAutoFit/>
          </a:bodyPr>
          <a:lstStyle/>
          <a:p>
            <a:pPr algn="just"/>
            <a:r>
              <a:rPr lang="en-US" sz="3000" dirty="0">
                <a:latin typeface="Arial" panose="020B0604020202020204" pitchFamily="34" charset="0"/>
                <a:cs typeface="Arial" panose="020B0604020202020204" pitchFamily="34" charset="0"/>
              </a:rPr>
              <a:t>We implemented an explicit Finite-Difference Time-Domain (FDTD) scheme to model the electromagnetic wave propagation in medium. The word “explicit” means that the time-step size “dt” is strictly controlled by Courant–Friedrichs–Lewy (CFL) condition so that the wave propagation distance within a allowed time-step size cannot exceed the grid size “dx”. Any form of hyperbolic PDEs are updated explicitly such as Euler equations in the computational fluid dynamics (CFD). The allowed wave propagation step size within a grid size “dx” is controlled by the CFL number. Typically, CFL ~ 0.5.</a:t>
            </a:r>
          </a:p>
        </p:txBody>
      </p:sp>
      <p:pic>
        <p:nvPicPr>
          <p:cNvPr id="7" name="Picture 6" descr="A blue dots on a black background&#10;&#10;Description automatically generated">
            <a:extLst>
              <a:ext uri="{FF2B5EF4-FFF2-40B4-BE49-F238E27FC236}">
                <a16:creationId xmlns:a16="http://schemas.microsoft.com/office/drawing/2014/main" id="{B7D77D64-BE07-8B9A-EA26-A0E35A2D6967}"/>
              </a:ext>
            </a:extLst>
          </p:cNvPr>
          <p:cNvPicPr>
            <a:picLocks noChangeAspect="1"/>
          </p:cNvPicPr>
          <p:nvPr/>
        </p:nvPicPr>
        <p:blipFill>
          <a:blip r:embed="rId5"/>
          <a:stretch>
            <a:fillRect/>
          </a:stretch>
        </p:blipFill>
        <p:spPr>
          <a:xfrm>
            <a:off x="24580785" y="13860043"/>
            <a:ext cx="3755078" cy="4061983"/>
          </a:xfrm>
          <a:prstGeom prst="rect">
            <a:avLst/>
          </a:prstGeom>
        </p:spPr>
      </p:pic>
      <p:pic>
        <p:nvPicPr>
          <p:cNvPr id="9" name="Picture 8">
            <a:extLst>
              <a:ext uri="{FF2B5EF4-FFF2-40B4-BE49-F238E27FC236}">
                <a16:creationId xmlns:a16="http://schemas.microsoft.com/office/drawing/2014/main" id="{6742BAE6-F5ED-4645-4D45-4FB70DD97141}"/>
              </a:ext>
            </a:extLst>
          </p:cNvPr>
          <p:cNvPicPr>
            <a:picLocks noChangeAspect="1"/>
          </p:cNvPicPr>
          <p:nvPr/>
        </p:nvPicPr>
        <p:blipFill>
          <a:blip r:embed="rId6"/>
          <a:stretch>
            <a:fillRect/>
          </a:stretch>
        </p:blipFill>
        <p:spPr>
          <a:xfrm>
            <a:off x="15555338" y="17004173"/>
            <a:ext cx="8342519" cy="990613"/>
          </a:xfrm>
          <a:prstGeom prst="rect">
            <a:avLst/>
          </a:prstGeom>
        </p:spPr>
      </p:pic>
      <p:pic>
        <p:nvPicPr>
          <p:cNvPr id="12" name="Picture 11">
            <a:extLst>
              <a:ext uri="{FF2B5EF4-FFF2-40B4-BE49-F238E27FC236}">
                <a16:creationId xmlns:a16="http://schemas.microsoft.com/office/drawing/2014/main" id="{B6544B26-30FF-BB2B-A0AF-71481A849D92}"/>
              </a:ext>
            </a:extLst>
          </p:cNvPr>
          <p:cNvPicPr>
            <a:picLocks noChangeAspect="1"/>
          </p:cNvPicPr>
          <p:nvPr/>
        </p:nvPicPr>
        <p:blipFill>
          <a:blip r:embed="rId7"/>
          <a:stretch>
            <a:fillRect/>
          </a:stretch>
        </p:blipFill>
        <p:spPr>
          <a:xfrm>
            <a:off x="15555338" y="13914572"/>
            <a:ext cx="8187129" cy="2777602"/>
          </a:xfrm>
          <a:prstGeom prst="rect">
            <a:avLst/>
          </a:prstGeom>
        </p:spPr>
      </p:pic>
      <p:pic>
        <p:nvPicPr>
          <p:cNvPr id="1048" name="Picture 24">
            <a:extLst>
              <a:ext uri="{FF2B5EF4-FFF2-40B4-BE49-F238E27FC236}">
                <a16:creationId xmlns:a16="http://schemas.microsoft.com/office/drawing/2014/main" id="{B04C2150-05AA-C6F3-1E5F-3005C0BB7A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14625" y="22127595"/>
            <a:ext cx="5638800" cy="433387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B991F06F-1D06-3CD5-E127-0D523EE1CD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229763" y="22080738"/>
            <a:ext cx="5638800" cy="433387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A9E1CB3C-A326-21EA-51C0-D5B620E95B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14626" y="27182011"/>
            <a:ext cx="5638800" cy="433387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5AC4CF23-F856-8895-4955-FE5C2AEC26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229763" y="27514518"/>
            <a:ext cx="5638800" cy="43338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75B585-A6F8-FB20-F728-4271A5979EB4}"/>
              </a:ext>
            </a:extLst>
          </p:cNvPr>
          <p:cNvSpPr txBox="1"/>
          <p:nvPr/>
        </p:nvSpPr>
        <p:spPr>
          <a:xfrm>
            <a:off x="29652913" y="19523195"/>
            <a:ext cx="13061951" cy="4247317"/>
          </a:xfrm>
          <a:prstGeom prst="rect">
            <a:avLst/>
          </a:prstGeom>
          <a:noFill/>
        </p:spPr>
        <p:txBody>
          <a:bodyPr wrap="square" rtlCol="0">
            <a:spAutoFit/>
          </a:bodyPr>
          <a:lstStyle/>
          <a:p>
            <a:pPr algn="just"/>
            <a:r>
              <a:rPr lang="en-US" sz="3000" dirty="0" err="1">
                <a:latin typeface="Arial" panose="020B0604020202020204" pitchFamily="34" charset="0"/>
                <a:cs typeface="Arial" panose="020B0604020202020204" pitchFamily="34" charset="0"/>
              </a:rPr>
              <a:t>Vitam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voloria</a:t>
            </a:r>
            <a:r>
              <a:rPr lang="en-US" sz="3000" dirty="0">
                <a:latin typeface="Arial" panose="020B0604020202020204" pitchFamily="34" charset="0"/>
                <a:cs typeface="Arial" panose="020B0604020202020204" pitchFamily="34" charset="0"/>
              </a:rPr>
              <a:t> con et, cum </a:t>
            </a:r>
            <a:r>
              <a:rPr lang="en-US" sz="3000" dirty="0" err="1">
                <a:latin typeface="Arial" panose="020B0604020202020204" pitchFamily="34" charset="0"/>
                <a:cs typeface="Arial" panose="020B0604020202020204" pitchFamily="34" charset="0"/>
              </a:rPr>
              <a:t>laboreium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nam</a:t>
            </a:r>
            <a:r>
              <a:rPr lang="en-US" sz="3000" dirty="0">
                <a:latin typeface="Arial" panose="020B0604020202020204" pitchFamily="34" charset="0"/>
                <a:cs typeface="Arial" panose="020B0604020202020204" pitchFamily="34" charset="0"/>
              </a:rPr>
              <a:t> cum, quat </a:t>
            </a:r>
            <a:r>
              <a:rPr lang="en-US" sz="3000" dirty="0" err="1">
                <a:latin typeface="Arial" panose="020B0604020202020204" pitchFamily="34" charset="0"/>
                <a:cs typeface="Arial" panose="020B0604020202020204" pitchFamily="34" charset="0"/>
              </a:rPr>
              <a:t>paris</a:t>
            </a:r>
            <a:r>
              <a:rPr lang="en-US" sz="3000" dirty="0">
                <a:latin typeface="Arial" panose="020B0604020202020204" pitchFamily="34" charset="0"/>
                <a:cs typeface="Arial" panose="020B0604020202020204" pitchFamily="34" charset="0"/>
              </a:rPr>
              <a:t> as core </a:t>
            </a:r>
            <a:r>
              <a:rPr lang="en-US" sz="3000" dirty="0" err="1">
                <a:latin typeface="Arial" panose="020B0604020202020204" pitchFamily="34" charset="0"/>
                <a:cs typeface="Arial" panose="020B0604020202020204" pitchFamily="34" charset="0"/>
              </a:rPr>
              <a:t>volorest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sust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exceatur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antio</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voluptas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eumquatendit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doluptatet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aut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landignam</a:t>
            </a:r>
            <a:r>
              <a:rPr lang="en-US" sz="3000" dirty="0">
                <a:latin typeface="Arial" panose="020B0604020202020204" pitchFamily="34" charset="0"/>
                <a:cs typeface="Arial" panose="020B0604020202020204" pitchFamily="34" charset="0"/>
              </a:rPr>
              <a:t> que </a:t>
            </a:r>
            <a:r>
              <a:rPr lang="en-US" sz="3000" dirty="0" err="1">
                <a:latin typeface="Arial" panose="020B0604020202020204" pitchFamily="34" charset="0"/>
                <a:cs typeface="Arial" panose="020B0604020202020204" pitchFamily="34" charset="0"/>
              </a:rPr>
              <a:t>lantur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sania</a:t>
            </a:r>
            <a:r>
              <a:rPr lang="en-US" sz="3000" dirty="0">
                <a:latin typeface="Arial" panose="020B0604020202020204" pitchFamily="34" charset="0"/>
                <a:cs typeface="Arial" panose="020B0604020202020204" pitchFamily="34" charset="0"/>
              </a:rPr>
              <a:t> dem </a:t>
            </a:r>
            <a:r>
              <a:rPr lang="en-US" sz="3000" dirty="0" err="1">
                <a:latin typeface="Arial" panose="020B0604020202020204" pitchFamily="34" charset="0"/>
                <a:cs typeface="Arial" panose="020B0604020202020204" pitchFamily="34" charset="0"/>
              </a:rPr>
              <a:t>escidit</a:t>
            </a:r>
            <a:r>
              <a:rPr lang="en-US" sz="3000" dirty="0">
                <a:latin typeface="Arial" panose="020B0604020202020204" pitchFamily="34" charset="0"/>
                <a:cs typeface="Arial" panose="020B0604020202020204" pitchFamily="34" charset="0"/>
              </a:rPr>
              <a:t> min </a:t>
            </a:r>
            <a:r>
              <a:rPr lang="en-US" sz="3000" dirty="0" err="1">
                <a:latin typeface="Arial" panose="020B0604020202020204" pitchFamily="34" charset="0"/>
                <a:cs typeface="Arial" panose="020B0604020202020204" pitchFamily="34" charset="0"/>
              </a:rPr>
              <a:t>reruptiaero</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velis</a:t>
            </a:r>
            <a:r>
              <a:rPr lang="en-US" sz="3000" dirty="0">
                <a:latin typeface="Arial" panose="020B0604020202020204" pitchFamily="34" charset="0"/>
                <a:cs typeface="Arial" panose="020B0604020202020204" pitchFamily="34" charset="0"/>
              </a:rPr>
              <a:t> maximus </a:t>
            </a:r>
            <a:r>
              <a:rPr lang="en-US" sz="3000" dirty="0" err="1">
                <a:latin typeface="Arial" panose="020B0604020202020204" pitchFamily="34" charset="0"/>
                <a:cs typeface="Arial" panose="020B0604020202020204" pitchFamily="34" charset="0"/>
              </a:rPr>
              <a:t>aut</a:t>
            </a:r>
            <a:r>
              <a:rPr lang="en-US" sz="3000" dirty="0">
                <a:latin typeface="Arial" panose="020B0604020202020204" pitchFamily="34" charset="0"/>
                <a:cs typeface="Arial" panose="020B0604020202020204" pitchFamily="34" charset="0"/>
              </a:rPr>
              <a:t> que pe </a:t>
            </a:r>
            <a:r>
              <a:rPr lang="en-US" sz="3000" dirty="0" err="1">
                <a:latin typeface="Arial" panose="020B0604020202020204" pitchFamily="34" charset="0"/>
                <a:cs typeface="Arial" panose="020B0604020202020204" pitchFamily="34" charset="0"/>
              </a:rPr>
              <a:t>aliquas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sequidisit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omnient</a:t>
            </a:r>
            <a:r>
              <a:rPr lang="en-US" sz="3000" dirty="0">
                <a:latin typeface="Arial" panose="020B0604020202020204" pitchFamily="34" charset="0"/>
                <a:cs typeface="Arial" panose="020B0604020202020204" pitchFamily="34" charset="0"/>
              </a:rPr>
              <a:t> hit lam </a:t>
            </a:r>
            <a:r>
              <a:rPr lang="en-US" sz="3000" dirty="0" err="1">
                <a:latin typeface="Arial" panose="020B0604020202020204" pitchFamily="34" charset="0"/>
                <a:cs typeface="Arial" panose="020B0604020202020204" pitchFamily="34" charset="0"/>
              </a:rPr>
              <a:t>eicias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modio</a:t>
            </a:r>
            <a:r>
              <a:rPr lang="en-US" sz="3000" dirty="0">
                <a:latin typeface="Arial" panose="020B0604020202020204" pitchFamily="34" charset="0"/>
                <a:cs typeface="Arial" panose="020B0604020202020204" pitchFamily="34" charset="0"/>
              </a:rPr>
              <a:t> con nisin </a:t>
            </a:r>
            <a:r>
              <a:rPr lang="en-US" sz="3000" dirty="0" err="1">
                <a:latin typeface="Arial" panose="020B0604020202020204" pitchFamily="34" charset="0"/>
                <a:cs typeface="Arial" panose="020B0604020202020204" pitchFamily="34" charset="0"/>
              </a:rPr>
              <a:t>pediam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ent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cust</a:t>
            </a:r>
            <a:r>
              <a:rPr lang="en-US" sz="3000" dirty="0">
                <a:latin typeface="Arial" panose="020B0604020202020204" pitchFamily="34" charset="0"/>
                <a:cs typeface="Arial" panose="020B0604020202020204" pitchFamily="34" charset="0"/>
              </a:rPr>
              <a:t>.</a:t>
            </a:r>
          </a:p>
          <a:p>
            <a:pPr algn="just"/>
            <a:r>
              <a:rPr lang="en-US" sz="3000" dirty="0" err="1">
                <a:latin typeface="Arial" panose="020B0604020202020204" pitchFamily="34" charset="0"/>
                <a:cs typeface="Arial" panose="020B0604020202020204" pitchFamily="34" charset="0"/>
              </a:rPr>
              <a:t>Nullam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dapibus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purus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arcu</a:t>
            </a:r>
            <a:r>
              <a:rPr lang="en-US" sz="3000" dirty="0">
                <a:latin typeface="Arial" panose="020B0604020202020204" pitchFamily="34" charset="0"/>
                <a:cs typeface="Arial" panose="020B0604020202020204" pitchFamily="34" charset="0"/>
              </a:rPr>
              <a:t>, a gravida diam </a:t>
            </a:r>
            <a:r>
              <a:rPr lang="en-US" sz="3000" dirty="0" err="1">
                <a:latin typeface="Arial" panose="020B0604020202020204" pitchFamily="34" charset="0"/>
                <a:cs typeface="Arial" panose="020B0604020202020204" pitchFamily="34" charset="0"/>
              </a:rPr>
              <a:t>pretium</a:t>
            </a:r>
            <a:r>
              <a:rPr lang="en-US" sz="3000" dirty="0">
                <a:latin typeface="Arial" panose="020B0604020202020204" pitchFamily="34" charset="0"/>
                <a:cs typeface="Arial" panose="020B0604020202020204" pitchFamily="34" charset="0"/>
              </a:rPr>
              <a:t> et. </a:t>
            </a:r>
            <a:r>
              <a:rPr lang="en-US" sz="3000" dirty="0" err="1">
                <a:latin typeface="Arial" panose="020B0604020202020204" pitchFamily="34" charset="0"/>
                <a:cs typeface="Arial" panose="020B0604020202020204" pitchFamily="34" charset="0"/>
              </a:rPr>
              <a:t>Nullam</a:t>
            </a:r>
            <a:r>
              <a:rPr lang="en-US" sz="3000" dirty="0">
                <a:latin typeface="Arial" panose="020B0604020202020204" pitchFamily="34" charset="0"/>
                <a:cs typeface="Arial" panose="020B0604020202020204" pitchFamily="34" charset="0"/>
              </a:rPr>
              <a:t> id </a:t>
            </a:r>
            <a:r>
              <a:rPr lang="en-US" sz="3000" dirty="0" err="1">
                <a:latin typeface="Arial" panose="020B0604020202020204" pitchFamily="34" charset="0"/>
                <a:cs typeface="Arial" panose="020B0604020202020204" pitchFamily="34" charset="0"/>
              </a:rPr>
              <a:t>neque</a:t>
            </a:r>
            <a:r>
              <a:rPr lang="en-US" sz="3000" dirty="0">
                <a:latin typeface="Arial" panose="020B0604020202020204" pitchFamily="34" charset="0"/>
                <a:cs typeface="Arial" panose="020B0604020202020204" pitchFamily="34" charset="0"/>
              </a:rPr>
              <a:t> eros. Sed at libero non </a:t>
            </a:r>
            <a:r>
              <a:rPr lang="en-US" sz="3000" dirty="0" err="1">
                <a:latin typeface="Arial" panose="020B0604020202020204" pitchFamily="34" charset="0"/>
                <a:cs typeface="Arial" panose="020B0604020202020204" pitchFamily="34" charset="0"/>
              </a:rPr>
              <a:t>tortor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pellentesque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pretium</a:t>
            </a:r>
            <a:r>
              <a:rPr lang="en-US" sz="3000" dirty="0">
                <a:latin typeface="Arial" panose="020B0604020202020204" pitchFamily="34" charset="0"/>
                <a:cs typeface="Arial" panose="020B0604020202020204" pitchFamily="34" charset="0"/>
              </a:rPr>
              <a:t>. Duis in porta ligula. Maecenas at </a:t>
            </a:r>
            <a:r>
              <a:rPr lang="en-US" sz="3000" dirty="0" err="1">
                <a:latin typeface="Arial" panose="020B0604020202020204" pitchFamily="34" charset="0"/>
                <a:cs typeface="Arial" panose="020B0604020202020204" pitchFamily="34" charset="0"/>
              </a:rPr>
              <a:t>hendrerit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mauris</a:t>
            </a:r>
            <a:r>
              <a:rPr lang="en-US" sz="3000" dirty="0">
                <a:latin typeface="Arial" panose="020B0604020202020204" pitchFamily="34" charset="0"/>
                <a:cs typeface="Arial" panose="020B0604020202020204" pitchFamily="34" charset="0"/>
              </a:rPr>
              <a:t>. Maecenas </a:t>
            </a:r>
            <a:r>
              <a:rPr lang="en-US" sz="3000" dirty="0" err="1">
                <a:latin typeface="Arial" panose="020B0604020202020204" pitchFamily="34" charset="0"/>
                <a:cs typeface="Arial" panose="020B0604020202020204" pitchFamily="34" charset="0"/>
              </a:rPr>
              <a:t>condimentum</a:t>
            </a:r>
            <a:r>
              <a:rPr lang="en-US" sz="3000" dirty="0">
                <a:latin typeface="Arial" panose="020B0604020202020204" pitchFamily="34" charset="0"/>
                <a:cs typeface="Arial" panose="020B0604020202020204" pitchFamily="34" charset="0"/>
              </a:rPr>
              <a:t> libero a </a:t>
            </a:r>
            <a:r>
              <a:rPr lang="en-US" sz="3000" dirty="0" err="1">
                <a:latin typeface="Arial" panose="020B0604020202020204" pitchFamily="34" charset="0"/>
                <a:cs typeface="Arial" panose="020B0604020202020204" pitchFamily="34" charset="0"/>
              </a:rPr>
              <a:t>turpis</a:t>
            </a:r>
            <a:r>
              <a:rPr lang="en-US" sz="3000" dirty="0">
                <a:latin typeface="Arial" panose="020B0604020202020204" pitchFamily="34" charset="0"/>
                <a:cs typeface="Arial" panose="020B0604020202020204" pitchFamily="34" charset="0"/>
              </a:rPr>
              <a:t> convallis, vitae </a:t>
            </a:r>
            <a:r>
              <a:rPr lang="en-US" sz="3000" dirty="0" err="1">
                <a:latin typeface="Arial" panose="020B0604020202020204" pitchFamily="34" charset="0"/>
                <a:cs typeface="Arial" panose="020B0604020202020204" pitchFamily="34" charset="0"/>
              </a:rPr>
              <a:t>viverra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risus</a:t>
            </a:r>
            <a:r>
              <a:rPr lang="en-US" sz="3000" dirty="0">
                <a:latin typeface="Arial" panose="020B0604020202020204" pitchFamily="34" charset="0"/>
                <a:cs typeface="Arial" panose="020B0604020202020204" pitchFamily="34" charset="0"/>
              </a:rPr>
              <a:t> convallis. Nunc </a:t>
            </a:r>
            <a:r>
              <a:rPr lang="en-US" sz="3000" dirty="0" err="1">
                <a:latin typeface="Arial" panose="020B0604020202020204" pitchFamily="34" charset="0"/>
                <a:cs typeface="Arial" panose="020B0604020202020204" pitchFamily="34" charset="0"/>
              </a:rPr>
              <a:t>eu</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sapien</a:t>
            </a:r>
            <a:r>
              <a:rPr lang="en-US" sz="3000" dirty="0">
                <a:latin typeface="Arial" panose="020B0604020202020204" pitchFamily="34" charset="0"/>
                <a:cs typeface="Arial" panose="020B0604020202020204" pitchFamily="34" charset="0"/>
              </a:rPr>
              <a:t> in ex convallis gravida id </a:t>
            </a:r>
            <a:r>
              <a:rPr lang="en-US" sz="3000" dirty="0" err="1">
                <a:latin typeface="Arial" panose="020B0604020202020204" pitchFamily="34" charset="0"/>
                <a:cs typeface="Arial" panose="020B0604020202020204" pitchFamily="34" charset="0"/>
              </a:rPr>
              <a:t>eget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purus</a:t>
            </a:r>
            <a:r>
              <a:rPr lang="en-US" sz="3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317469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592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8025">
            <a:alpha val="15000"/>
          </a:srgb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563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A2A88B-3360-5040-9003-E2372CDE5E46}"/>
              </a:ext>
            </a:extLst>
          </p:cNvPr>
          <p:cNvSpPr/>
          <p:nvPr/>
        </p:nvSpPr>
        <p:spPr>
          <a:xfrm>
            <a:off x="1176338" y="731520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C4A6358-4507-B847-8C53-A48D4ED9E51F}"/>
              </a:ext>
            </a:extLst>
          </p:cNvPr>
          <p:cNvSpPr/>
          <p:nvPr/>
        </p:nvSpPr>
        <p:spPr>
          <a:xfrm>
            <a:off x="1176338" y="15683997"/>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639631C-08BB-0541-B861-34DFCCDB4FE0}"/>
              </a:ext>
            </a:extLst>
          </p:cNvPr>
          <p:cNvSpPr/>
          <p:nvPr/>
        </p:nvSpPr>
        <p:spPr>
          <a:xfrm>
            <a:off x="1176338" y="2000764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5" name="Rectangle 14">
            <a:extLst>
              <a:ext uri="{FF2B5EF4-FFF2-40B4-BE49-F238E27FC236}">
                <a16:creationId xmlns:a16="http://schemas.microsoft.com/office/drawing/2014/main" id="{6E1D1C45-5D5B-AE41-90A5-588D8661AF6B}"/>
              </a:ext>
            </a:extLst>
          </p:cNvPr>
          <p:cNvSpPr/>
          <p:nvPr/>
        </p:nvSpPr>
        <p:spPr>
          <a:xfrm>
            <a:off x="13328650" y="7315201"/>
            <a:ext cx="1724533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38EC08D-F3CB-A243-A37D-C070C1327C62}"/>
              </a:ext>
            </a:extLst>
          </p:cNvPr>
          <p:cNvSpPr/>
          <p:nvPr/>
        </p:nvSpPr>
        <p:spPr>
          <a:xfrm>
            <a:off x="31546800" y="731520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9430B91-8AA9-6348-80F6-DF385B5A1F00}"/>
              </a:ext>
            </a:extLst>
          </p:cNvPr>
          <p:cNvSpPr/>
          <p:nvPr/>
        </p:nvSpPr>
        <p:spPr>
          <a:xfrm>
            <a:off x="31546800" y="20007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31546800" y="21558855"/>
            <a:ext cx="11168063"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p>
        </p:txBody>
      </p:sp>
      <p:sp>
        <p:nvSpPr>
          <p:cNvPr id="24" name="Rectangle 23">
            <a:extLst>
              <a:ext uri="{FF2B5EF4-FFF2-40B4-BE49-F238E27FC236}">
                <a16:creationId xmlns:a16="http://schemas.microsoft.com/office/drawing/2014/main" id="{13D96B68-D54A-5A40-A6AC-3E453DB8FF98}"/>
              </a:ext>
            </a:extLst>
          </p:cNvPr>
          <p:cNvSpPr/>
          <p:nvPr/>
        </p:nvSpPr>
        <p:spPr>
          <a:xfrm>
            <a:off x="31546800" y="25468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31546800" y="27019855"/>
            <a:ext cx="11168063"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endParaRPr lang="en-US" sz="2667"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842EB0F-47CB-9D4D-AECD-1A7E345B8560}"/>
              </a:ext>
            </a:extLst>
          </p:cNvPr>
          <p:cNvSpPr txBox="1"/>
          <p:nvPr/>
        </p:nvSpPr>
        <p:spPr>
          <a:xfrm>
            <a:off x="1176338" y="8866416"/>
            <a:ext cx="11168062" cy="5844677"/>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5AC91CF-EB55-2346-81EE-8744D924010F}"/>
              </a:ext>
            </a:extLst>
          </p:cNvPr>
          <p:cNvSpPr txBox="1"/>
          <p:nvPr/>
        </p:nvSpPr>
        <p:spPr>
          <a:xfrm>
            <a:off x="1176338" y="17235212"/>
            <a:ext cx="11168062"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1553FEAC-AA05-4A4F-AF3D-DD757E698B02}"/>
              </a:ext>
            </a:extLst>
          </p:cNvPr>
          <p:cNvSpPr txBox="1"/>
          <p:nvPr/>
        </p:nvSpPr>
        <p:spPr>
          <a:xfrm>
            <a:off x="1176338" y="29613568"/>
            <a:ext cx="11168062"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endParaRPr lang="en-US" sz="2667"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3B3E8C05-5E89-C749-88C4-06038657C901}"/>
              </a:ext>
            </a:extLst>
          </p:cNvPr>
          <p:cNvSpPr txBox="1"/>
          <p:nvPr/>
        </p:nvSpPr>
        <p:spPr>
          <a:xfrm>
            <a:off x="31546800" y="16414346"/>
            <a:ext cx="11168062"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C7DE2DA9-C0FA-B647-BAB0-69DE39CD4BA9}"/>
              </a:ext>
            </a:extLst>
          </p:cNvPr>
          <p:cNvSpPr/>
          <p:nvPr/>
        </p:nvSpPr>
        <p:spPr>
          <a:xfrm>
            <a:off x="13328651"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BD996E66-816A-1646-A760-ED2557CE70B7}"/>
              </a:ext>
            </a:extLst>
          </p:cNvPr>
          <p:cNvSpPr/>
          <p:nvPr/>
        </p:nvSpPr>
        <p:spPr>
          <a:xfrm>
            <a:off x="13328651" y="25468642"/>
            <a:ext cx="17205324" cy="546855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A0B6A1CE-2C0B-2949-B621-6800A1F0E250}"/>
              </a:ext>
            </a:extLst>
          </p:cNvPr>
          <p:cNvSpPr txBox="1"/>
          <p:nvPr/>
        </p:nvSpPr>
        <p:spPr>
          <a:xfrm>
            <a:off x="13328651" y="21789607"/>
            <a:ext cx="17205325"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et</a:t>
            </a:r>
          </a:p>
        </p:txBody>
      </p:sp>
      <p:sp>
        <p:nvSpPr>
          <p:cNvPr id="44" name="Rectangle 43">
            <a:extLst>
              <a:ext uri="{FF2B5EF4-FFF2-40B4-BE49-F238E27FC236}">
                <a16:creationId xmlns:a16="http://schemas.microsoft.com/office/drawing/2014/main" id="{6780C416-DE7F-914E-8C82-600B6E79BAE9}"/>
              </a:ext>
            </a:extLst>
          </p:cNvPr>
          <p:cNvSpPr/>
          <p:nvPr/>
        </p:nvSpPr>
        <p:spPr>
          <a:xfrm>
            <a:off x="1176338" y="21558856"/>
            <a:ext cx="11168062" cy="76737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570EBC1A-B7BA-684D-A15C-B747E969E5C6}"/>
              </a:ext>
            </a:extLst>
          </p:cNvPr>
          <p:cNvSpPr/>
          <p:nvPr/>
        </p:nvSpPr>
        <p:spPr>
          <a:xfrm>
            <a:off x="13328651" y="8893186"/>
            <a:ext cx="17205324" cy="86649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F260D8A-95EE-2D46-9078-78C1BE44B931}"/>
              </a:ext>
            </a:extLst>
          </p:cNvPr>
          <p:cNvSpPr/>
          <p:nvPr/>
        </p:nvSpPr>
        <p:spPr>
          <a:xfrm>
            <a:off x="31546800" y="8893186"/>
            <a:ext cx="11168062" cy="71618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765BF9A9-DA1D-3842-B7AB-E9973EFD220D}"/>
              </a:ext>
            </a:extLst>
          </p:cNvPr>
          <p:cNvSpPr/>
          <p:nvPr/>
        </p:nvSpPr>
        <p:spPr>
          <a:xfrm>
            <a:off x="25184465"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9CDEDE25-6CF6-C245-ABB5-841D35C7576C}"/>
              </a:ext>
            </a:extLst>
          </p:cNvPr>
          <p:cNvSpPr/>
          <p:nvPr/>
        </p:nvSpPr>
        <p:spPr>
          <a:xfrm>
            <a:off x="19256558"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pic>
        <p:nvPicPr>
          <p:cNvPr id="34" name="Picture 33">
            <a:extLst>
              <a:ext uri="{FF2B5EF4-FFF2-40B4-BE49-F238E27FC236}">
                <a16:creationId xmlns:a16="http://schemas.microsoft.com/office/drawing/2014/main" id="{EF561DDE-A44D-C24C-A5D8-323A3E4E1539}"/>
              </a:ext>
            </a:extLst>
          </p:cNvPr>
          <p:cNvPicPr>
            <a:picLocks noChangeAspect="1"/>
          </p:cNvPicPr>
          <p:nvPr/>
        </p:nvPicPr>
        <p:blipFill>
          <a:blip r:embed="rId2"/>
          <a:stretch>
            <a:fillRect/>
          </a:stretch>
        </p:blipFill>
        <p:spPr>
          <a:xfrm>
            <a:off x="31546800" y="1586945"/>
            <a:ext cx="10046645" cy="1449272"/>
          </a:xfrm>
          <a:prstGeom prst="rect">
            <a:avLst/>
          </a:prstGeom>
        </p:spPr>
      </p:pic>
      <p:sp>
        <p:nvSpPr>
          <p:cNvPr id="35" name="Rectangle 34">
            <a:extLst>
              <a:ext uri="{FF2B5EF4-FFF2-40B4-BE49-F238E27FC236}">
                <a16:creationId xmlns:a16="http://schemas.microsoft.com/office/drawing/2014/main" id="{B77CFDCD-812C-2C41-9122-78CD5534315D}"/>
              </a:ext>
            </a:extLst>
          </p:cNvPr>
          <p:cNvSpPr/>
          <p:nvPr/>
        </p:nvSpPr>
        <p:spPr>
          <a:xfrm>
            <a:off x="29652914" y="34172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6128D07A-226D-5A40-93A9-DCF335039402}"/>
              </a:ext>
            </a:extLst>
          </p:cNvPr>
          <p:cNvSpPr/>
          <p:nvPr/>
        </p:nvSpPr>
        <p:spPr>
          <a:xfrm>
            <a:off x="39004875" y="3417218"/>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2" name="TextBox 1">
            <a:extLst>
              <a:ext uri="{FF2B5EF4-FFF2-40B4-BE49-F238E27FC236}">
                <a16:creationId xmlns:a16="http://schemas.microsoft.com/office/drawing/2014/main" id="{5DA38FEE-1BB5-39BF-6F87-3B8750CDC328}"/>
              </a:ext>
            </a:extLst>
          </p:cNvPr>
          <p:cNvSpPr txBox="1"/>
          <p:nvPr/>
        </p:nvSpPr>
        <p:spPr>
          <a:xfrm>
            <a:off x="1176338" y="915942"/>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4" name="TextBox 3">
            <a:extLst>
              <a:ext uri="{FF2B5EF4-FFF2-40B4-BE49-F238E27FC236}">
                <a16:creationId xmlns:a16="http://schemas.microsoft.com/office/drawing/2014/main" id="{DFFC7F4D-0789-DC52-2F23-E22BCBA416A9}"/>
              </a:ext>
            </a:extLst>
          </p:cNvPr>
          <p:cNvSpPr txBox="1"/>
          <p:nvPr/>
        </p:nvSpPr>
        <p:spPr>
          <a:xfrm>
            <a:off x="1176338" y="3941651"/>
            <a:ext cx="26872350" cy="2923877"/>
          </a:xfrm>
          <a:prstGeom prst="rect">
            <a:avLst/>
          </a:prstGeom>
          <a:noFill/>
        </p:spPr>
        <p:txBody>
          <a:bodyPr wrap="square" rtlCol="0">
            <a:spAutoFit/>
          </a:bodyPr>
          <a:lstStyle/>
          <a:p>
            <a:r>
              <a:rPr lang="en-US" sz="4600" b="1" dirty="0">
                <a:latin typeface="Arial" panose="020B0604020202020204" pitchFamily="34" charset="0"/>
                <a:cs typeface="Arial" panose="020B0604020202020204" pitchFamily="34" charset="0"/>
              </a:rPr>
              <a:t>Nicholas Davila</a:t>
            </a:r>
            <a:r>
              <a:rPr lang="en-US" sz="4600" b="1"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 Ka Ming Woo</a:t>
            </a:r>
            <a:r>
              <a:rPr lang="en-US" sz="4600" baseline="30000" dirty="0">
                <a:latin typeface="Arial" panose="020B0604020202020204" pitchFamily="34" charset="0"/>
                <a:cs typeface="Arial" panose="020B0604020202020204" pitchFamily="34" charset="0"/>
              </a:rPr>
              <a:t>2</a:t>
            </a:r>
            <a:br>
              <a:rPr lang="en-US" sz="46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spTree>
    <p:extLst>
      <p:ext uri="{BB962C8B-B14F-4D97-AF65-F5344CB8AC3E}">
        <p14:creationId xmlns:p14="http://schemas.microsoft.com/office/powerpoint/2010/main" val="2287712840"/>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5837</TotalTime>
  <Words>3161</Words>
  <Application>Microsoft Office PowerPoint</Application>
  <PresentationFormat>Custom</PresentationFormat>
  <Paragraphs>115</Paragraphs>
  <Slides>5</Slides>
  <Notes>0</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5</vt:i4>
      </vt:variant>
    </vt:vector>
  </HeadingPairs>
  <TitlesOfParts>
    <vt:vector size="13" baseType="lpstr">
      <vt:lpstr>Arial</vt:lpstr>
      <vt:lpstr>Calibri</vt:lpstr>
      <vt:lpstr>Calibri Light</vt:lpstr>
      <vt:lpstr>Helvetica</vt:lpstr>
      <vt:lpstr>FOUR COLUMN - 1</vt:lpstr>
      <vt:lpstr>Custom Design</vt:lpstr>
      <vt:lpstr>Office Theme</vt:lpstr>
      <vt:lpstr>2_Office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Nick Davila</cp:lastModifiedBy>
  <cp:revision>100</cp:revision>
  <cp:lastPrinted>2018-10-04T13:58:04Z</cp:lastPrinted>
  <dcterms:created xsi:type="dcterms:W3CDTF">2018-05-04T16:01:53Z</dcterms:created>
  <dcterms:modified xsi:type="dcterms:W3CDTF">2023-07-26T20:59:43Z</dcterms:modified>
</cp:coreProperties>
</file>